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383" r:id="rId2"/>
    <p:sldId id="374" r:id="rId3"/>
    <p:sldId id="270" r:id="rId4"/>
    <p:sldId id="258" r:id="rId5"/>
    <p:sldId id="342" r:id="rId6"/>
    <p:sldId id="343" r:id="rId7"/>
    <p:sldId id="334" r:id="rId8"/>
    <p:sldId id="338" r:id="rId9"/>
    <p:sldId id="340" r:id="rId10"/>
    <p:sldId id="360" r:id="rId11"/>
    <p:sldId id="385" r:id="rId12"/>
    <p:sldId id="399" r:id="rId13"/>
    <p:sldId id="341" r:id="rId14"/>
    <p:sldId id="395" r:id="rId15"/>
    <p:sldId id="397" r:id="rId16"/>
    <p:sldId id="386" r:id="rId17"/>
    <p:sldId id="400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384" r:id="rId26"/>
    <p:sldId id="408" r:id="rId27"/>
    <p:sldId id="394" r:id="rId28"/>
    <p:sldId id="398" r:id="rId29"/>
    <p:sldId id="410" r:id="rId30"/>
    <p:sldId id="409" r:id="rId31"/>
    <p:sldId id="388" r:id="rId32"/>
    <p:sldId id="411" r:id="rId33"/>
    <p:sldId id="389" r:id="rId34"/>
    <p:sldId id="390" r:id="rId35"/>
    <p:sldId id="393" r:id="rId36"/>
    <p:sldId id="414" r:id="rId37"/>
    <p:sldId id="392" r:id="rId38"/>
    <p:sldId id="412" r:id="rId39"/>
    <p:sldId id="391" r:id="rId40"/>
    <p:sldId id="413" r:id="rId41"/>
    <p:sldId id="369" r:id="rId42"/>
    <p:sldId id="416" r:id="rId43"/>
    <p:sldId id="417" r:id="rId44"/>
    <p:sldId id="418" r:id="rId45"/>
    <p:sldId id="419" r:id="rId46"/>
    <p:sldId id="420" r:id="rId47"/>
    <p:sldId id="422" r:id="rId48"/>
    <p:sldId id="421" r:id="rId49"/>
    <p:sldId id="423" r:id="rId50"/>
    <p:sldId id="424" r:id="rId51"/>
    <p:sldId id="425" r:id="rId52"/>
    <p:sldId id="426" r:id="rId53"/>
    <p:sldId id="427" r:id="rId54"/>
  </p:sldIdLst>
  <p:sldSz cx="13004800" cy="9753600"/>
  <p:notesSz cx="6858000" cy="9144000"/>
  <p:defaultTextStyle>
    <a:lvl1pPr algn="ctr">
      <a:defRPr sz="4200">
        <a:latin typeface="+mj-lt"/>
        <a:ea typeface="+mj-ea"/>
        <a:cs typeface="+mj-cs"/>
        <a:sym typeface="Gill Sans"/>
      </a:defRPr>
    </a:lvl1pPr>
    <a:lvl2pPr indent="457200" algn="ctr">
      <a:defRPr sz="4200">
        <a:latin typeface="+mj-lt"/>
        <a:ea typeface="+mj-ea"/>
        <a:cs typeface="+mj-cs"/>
        <a:sym typeface="Gill Sans"/>
      </a:defRPr>
    </a:lvl2pPr>
    <a:lvl3pPr indent="914400" algn="ctr">
      <a:defRPr sz="4200">
        <a:latin typeface="+mj-lt"/>
        <a:ea typeface="+mj-ea"/>
        <a:cs typeface="+mj-cs"/>
        <a:sym typeface="Gill Sans"/>
      </a:defRPr>
    </a:lvl3pPr>
    <a:lvl4pPr indent="1371600" algn="ctr">
      <a:defRPr sz="4200">
        <a:latin typeface="+mj-lt"/>
        <a:ea typeface="+mj-ea"/>
        <a:cs typeface="+mj-cs"/>
        <a:sym typeface="Gill Sans"/>
      </a:defRPr>
    </a:lvl4pPr>
    <a:lvl5pPr indent="1828800" algn="ctr">
      <a:defRPr sz="4200">
        <a:latin typeface="+mj-lt"/>
        <a:ea typeface="+mj-ea"/>
        <a:cs typeface="+mj-cs"/>
        <a:sym typeface="Gill Sans"/>
      </a:defRPr>
    </a:lvl5pPr>
    <a:lvl6pPr algn="ctr">
      <a:defRPr sz="4200">
        <a:latin typeface="+mj-lt"/>
        <a:ea typeface="+mj-ea"/>
        <a:cs typeface="+mj-cs"/>
        <a:sym typeface="Gill Sans"/>
      </a:defRPr>
    </a:lvl6pPr>
    <a:lvl7pPr algn="ctr">
      <a:defRPr sz="4200">
        <a:latin typeface="+mj-lt"/>
        <a:ea typeface="+mj-ea"/>
        <a:cs typeface="+mj-cs"/>
        <a:sym typeface="Gill Sans"/>
      </a:defRPr>
    </a:lvl7pPr>
    <a:lvl8pPr algn="ctr">
      <a:defRPr sz="4200">
        <a:latin typeface="+mj-lt"/>
        <a:ea typeface="+mj-ea"/>
        <a:cs typeface="+mj-cs"/>
        <a:sym typeface="Gill Sans"/>
      </a:defRPr>
    </a:lvl8pPr>
    <a:lvl9pPr algn="ctr">
      <a:defRPr sz="4200">
        <a:latin typeface="+mj-lt"/>
        <a:ea typeface="+mj-ea"/>
        <a:cs typeface="+mj-c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GER Juliette" initials="SJ" lastIdx="4" clrIdx="0">
    <p:extLst>
      <p:ext uri="{19B8F6BF-5375-455C-9EA6-DF929625EA0E}">
        <p15:presenceInfo xmlns:p15="http://schemas.microsoft.com/office/powerpoint/2012/main" userId="S-1-5-21-42557756-549485150-617630493-5252" providerId="AD"/>
      </p:ext>
    </p:extLst>
  </p:cmAuthor>
  <p:cmAuthor id="2" name="Caroline DUBREIL" initials="CD" lastIdx="1" clrIdx="1">
    <p:extLst>
      <p:ext uri="{19B8F6BF-5375-455C-9EA6-DF929625EA0E}">
        <p15:presenceInfo xmlns:p15="http://schemas.microsoft.com/office/powerpoint/2012/main" userId="S-1-5-21-42557756-549485150-617630493-1666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D2F7"/>
    <a:srgbClr val="92D050"/>
    <a:srgbClr val="959C98"/>
    <a:srgbClr val="A35A65"/>
    <a:srgbClr val="1F2838"/>
    <a:srgbClr val="54807B"/>
    <a:srgbClr val="92332F"/>
    <a:srgbClr val="FFC000"/>
    <a:srgbClr val="139FC6"/>
    <a:srgbClr val="175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D96344-62B2-42CB-A9AD-B99F526D768C}" v="159" dt="2025-12-08T16:50:57.203"/>
  </p1510:revLst>
</p1510:revInfo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 autoAdjust="0"/>
    <p:restoredTop sz="70513" autoAdjust="0"/>
  </p:normalViewPr>
  <p:slideViewPr>
    <p:cSldViewPr snapToGrid="0">
      <p:cViewPr varScale="1">
        <p:scale>
          <a:sx n="31" d="100"/>
          <a:sy n="31" d="100"/>
        </p:scale>
        <p:origin x="884" y="16"/>
      </p:cViewPr>
      <p:guideLst/>
    </p:cSldViewPr>
  </p:slideViewPr>
  <p:outlineViewPr>
    <p:cViewPr>
      <p:scale>
        <a:sx n="33" d="100"/>
        <a:sy n="33" d="100"/>
      </p:scale>
      <p:origin x="0" y="-9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BREIL Caroline" userId="eff7e969-b717-48d8-8435-70f8cd73d16b" providerId="ADAL" clId="{3564D300-9AEA-4236-ACA0-31758F5EFA76}"/>
    <pc:docChg chg="undo custSel addSld delSld modSld sldOrd">
      <pc:chgData name="DUBREIL Caroline" userId="eff7e969-b717-48d8-8435-70f8cd73d16b" providerId="ADAL" clId="{3564D300-9AEA-4236-ACA0-31758F5EFA76}" dt="2025-06-30T09:53:11.180" v="3086" actId="207"/>
      <pc:docMkLst>
        <pc:docMk/>
      </pc:docMkLst>
      <pc:sldChg chg="modSp mod">
        <pc:chgData name="DUBREIL Caroline" userId="eff7e969-b717-48d8-8435-70f8cd73d16b" providerId="ADAL" clId="{3564D300-9AEA-4236-ACA0-31758F5EFA76}" dt="2025-06-17T08:49:14.219" v="0" actId="1076"/>
        <pc:sldMkLst>
          <pc:docMk/>
          <pc:sldMk cId="0" sldId="256"/>
        </pc:sldMkLst>
      </pc:sldChg>
      <pc:sldChg chg="add">
        <pc:chgData name="DUBREIL Caroline" userId="eff7e969-b717-48d8-8435-70f8cd73d16b" providerId="ADAL" clId="{3564D300-9AEA-4236-ACA0-31758F5EFA76}" dt="2025-06-17T09:00:38.352" v="60"/>
        <pc:sldMkLst>
          <pc:docMk/>
          <pc:sldMk cId="1539538310" sldId="263"/>
        </pc:sldMkLst>
      </pc:sldChg>
      <pc:sldChg chg="del">
        <pc:chgData name="DUBREIL Caroline" userId="eff7e969-b717-48d8-8435-70f8cd73d16b" providerId="ADAL" clId="{3564D300-9AEA-4236-ACA0-31758F5EFA76}" dt="2025-06-17T09:00:31.192" v="59" actId="2696"/>
        <pc:sldMkLst>
          <pc:docMk/>
          <pc:sldMk cId="1858311586" sldId="263"/>
        </pc:sldMkLst>
      </pc:sldChg>
      <pc:sldChg chg="del">
        <pc:chgData name="DUBREIL Caroline" userId="eff7e969-b717-48d8-8435-70f8cd73d16b" providerId="ADAL" clId="{3564D300-9AEA-4236-ACA0-31758F5EFA76}" dt="2025-06-19T14:47:08.982" v="2797" actId="47"/>
        <pc:sldMkLst>
          <pc:docMk/>
          <pc:sldMk cId="3247492561" sldId="273"/>
        </pc:sldMkLst>
      </pc:sldChg>
      <pc:sldChg chg="modSp mod">
        <pc:chgData name="DUBREIL Caroline" userId="eff7e969-b717-48d8-8435-70f8cd73d16b" providerId="ADAL" clId="{3564D300-9AEA-4236-ACA0-31758F5EFA76}" dt="2025-06-28T13:03:21.296" v="2854" actId="113"/>
        <pc:sldMkLst>
          <pc:docMk/>
          <pc:sldMk cId="3539984815" sldId="320"/>
        </pc:sldMkLst>
      </pc:sldChg>
      <pc:sldChg chg="del">
        <pc:chgData name="DUBREIL Caroline" userId="eff7e969-b717-48d8-8435-70f8cd73d16b" providerId="ADAL" clId="{3564D300-9AEA-4236-ACA0-31758F5EFA76}" dt="2025-06-19T14:47:11.710" v="2800" actId="47"/>
        <pc:sldMkLst>
          <pc:docMk/>
          <pc:sldMk cId="1221159006" sldId="329"/>
        </pc:sldMkLst>
      </pc:sldChg>
      <pc:sldChg chg="modSp mod ord">
        <pc:chgData name="DUBREIL Caroline" userId="eff7e969-b717-48d8-8435-70f8cd73d16b" providerId="ADAL" clId="{3564D300-9AEA-4236-ACA0-31758F5EFA76}" dt="2025-06-17T09:57:47.381" v="2279"/>
        <pc:sldMkLst>
          <pc:docMk/>
          <pc:sldMk cId="3328640896" sldId="330"/>
        </pc:sldMkLst>
      </pc:sldChg>
      <pc:sldChg chg="modSp mod">
        <pc:chgData name="DUBREIL Caroline" userId="eff7e969-b717-48d8-8435-70f8cd73d16b" providerId="ADAL" clId="{3564D300-9AEA-4236-ACA0-31758F5EFA76}" dt="2025-06-17T09:18:15.758" v="461" actId="20577"/>
        <pc:sldMkLst>
          <pc:docMk/>
          <pc:sldMk cId="1697070955" sldId="331"/>
        </pc:sldMkLst>
      </pc:sldChg>
      <pc:sldChg chg="addSp delSp modSp mod ord addAnim delAnim modAnim">
        <pc:chgData name="DUBREIL Caroline" userId="eff7e969-b717-48d8-8435-70f8cd73d16b" providerId="ADAL" clId="{3564D300-9AEA-4236-ACA0-31758F5EFA76}" dt="2025-06-17T12:42:08.002" v="2796"/>
        <pc:sldMkLst>
          <pc:docMk/>
          <pc:sldMk cId="2687333464" sldId="332"/>
        </pc:sldMkLst>
      </pc:sldChg>
      <pc:sldChg chg="del">
        <pc:chgData name="DUBREIL Caroline" userId="eff7e969-b717-48d8-8435-70f8cd73d16b" providerId="ADAL" clId="{3564D300-9AEA-4236-ACA0-31758F5EFA76}" dt="2025-06-19T14:47:09.714" v="2798" actId="47"/>
        <pc:sldMkLst>
          <pc:docMk/>
          <pc:sldMk cId="3579080233" sldId="333"/>
        </pc:sldMkLst>
      </pc:sldChg>
      <pc:sldChg chg="addSp delSp modSp mod">
        <pc:chgData name="DUBREIL Caroline" userId="eff7e969-b717-48d8-8435-70f8cd73d16b" providerId="ADAL" clId="{3564D300-9AEA-4236-ACA0-31758F5EFA76}" dt="2025-06-17T09:02:33.049" v="71" actId="14100"/>
        <pc:sldMkLst>
          <pc:docMk/>
          <pc:sldMk cId="4190802587" sldId="338"/>
        </pc:sldMkLst>
      </pc:sldChg>
      <pc:sldChg chg="addSp delSp modSp mod">
        <pc:chgData name="DUBREIL Caroline" userId="eff7e969-b717-48d8-8435-70f8cd73d16b" providerId="ADAL" clId="{3564D300-9AEA-4236-ACA0-31758F5EFA76}" dt="2025-06-17T09:03:28.224" v="80" actId="1076"/>
        <pc:sldMkLst>
          <pc:docMk/>
          <pc:sldMk cId="1648905215" sldId="339"/>
        </pc:sldMkLst>
      </pc:sldChg>
      <pc:sldChg chg="addSp delSp modSp mod">
        <pc:chgData name="DUBREIL Caroline" userId="eff7e969-b717-48d8-8435-70f8cd73d16b" providerId="ADAL" clId="{3564D300-9AEA-4236-ACA0-31758F5EFA76}" dt="2025-06-17T09:04:01.778" v="87" actId="962"/>
        <pc:sldMkLst>
          <pc:docMk/>
          <pc:sldMk cId="2497578407" sldId="340"/>
        </pc:sldMkLst>
      </pc:sldChg>
      <pc:sldChg chg="modSp mod">
        <pc:chgData name="DUBREIL Caroline" userId="eff7e969-b717-48d8-8435-70f8cd73d16b" providerId="ADAL" clId="{3564D300-9AEA-4236-ACA0-31758F5EFA76}" dt="2025-06-17T09:04:22.539" v="89" actId="20577"/>
        <pc:sldMkLst>
          <pc:docMk/>
          <pc:sldMk cId="1043327208" sldId="341"/>
        </pc:sldMkLst>
      </pc:sldChg>
      <pc:sldChg chg="addSp delSp modSp mod">
        <pc:chgData name="DUBREIL Caroline" userId="eff7e969-b717-48d8-8435-70f8cd73d16b" providerId="ADAL" clId="{3564D300-9AEA-4236-ACA0-31758F5EFA76}" dt="2025-06-17T09:10:48.555" v="123" actId="404"/>
        <pc:sldMkLst>
          <pc:docMk/>
          <pc:sldMk cId="2413558031" sldId="342"/>
        </pc:sldMkLst>
      </pc:sldChg>
      <pc:sldChg chg="modSp mod">
        <pc:chgData name="DUBREIL Caroline" userId="eff7e969-b717-48d8-8435-70f8cd73d16b" providerId="ADAL" clId="{3564D300-9AEA-4236-ACA0-31758F5EFA76}" dt="2025-06-17T09:11:06.990" v="147" actId="20577"/>
        <pc:sldMkLst>
          <pc:docMk/>
          <pc:sldMk cId="1792275996" sldId="343"/>
        </pc:sldMkLst>
      </pc:sldChg>
      <pc:sldChg chg="del">
        <pc:chgData name="DUBREIL Caroline" userId="eff7e969-b717-48d8-8435-70f8cd73d16b" providerId="ADAL" clId="{3564D300-9AEA-4236-ACA0-31758F5EFA76}" dt="2025-06-17T09:56:27.528" v="2200" actId="47"/>
        <pc:sldMkLst>
          <pc:docMk/>
          <pc:sldMk cId="494690762" sldId="345"/>
        </pc:sldMkLst>
      </pc:sldChg>
      <pc:sldChg chg="modSp mod">
        <pc:chgData name="DUBREIL Caroline" userId="eff7e969-b717-48d8-8435-70f8cd73d16b" providerId="ADAL" clId="{3564D300-9AEA-4236-ACA0-31758F5EFA76}" dt="2025-06-28T13:02:57.270" v="2826" actId="113"/>
        <pc:sldMkLst>
          <pc:docMk/>
          <pc:sldMk cId="1688974681" sldId="346"/>
        </pc:sldMkLst>
      </pc:sldChg>
      <pc:sldChg chg="modSp mod">
        <pc:chgData name="DUBREIL Caroline" userId="eff7e969-b717-48d8-8435-70f8cd73d16b" providerId="ADAL" clId="{3564D300-9AEA-4236-ACA0-31758F5EFA76}" dt="2025-06-19T14:48:48.765" v="2810" actId="14100"/>
        <pc:sldMkLst>
          <pc:docMk/>
          <pc:sldMk cId="3929254072" sldId="347"/>
        </pc:sldMkLst>
      </pc:sldChg>
      <pc:sldChg chg="ord">
        <pc:chgData name="DUBREIL Caroline" userId="eff7e969-b717-48d8-8435-70f8cd73d16b" providerId="ADAL" clId="{3564D300-9AEA-4236-ACA0-31758F5EFA76}" dt="2025-06-17T09:56:07.381" v="2199"/>
        <pc:sldMkLst>
          <pc:docMk/>
          <pc:sldMk cId="2064420328" sldId="348"/>
        </pc:sldMkLst>
      </pc:sldChg>
      <pc:sldChg chg="addSp delSp modSp mod">
        <pc:chgData name="DUBREIL Caroline" userId="eff7e969-b717-48d8-8435-70f8cd73d16b" providerId="ADAL" clId="{3564D300-9AEA-4236-ACA0-31758F5EFA76}" dt="2025-06-17T09:29:31.696" v="1064" actId="478"/>
        <pc:sldMkLst>
          <pc:docMk/>
          <pc:sldMk cId="2389552605" sldId="349"/>
        </pc:sldMkLst>
      </pc:sldChg>
      <pc:sldChg chg="del">
        <pc:chgData name="DUBREIL Caroline" userId="eff7e969-b717-48d8-8435-70f8cd73d16b" providerId="ADAL" clId="{3564D300-9AEA-4236-ACA0-31758F5EFA76}" dt="2025-06-19T14:47:12.722" v="2801" actId="47"/>
        <pc:sldMkLst>
          <pc:docMk/>
          <pc:sldMk cId="2855572741" sldId="350"/>
        </pc:sldMkLst>
      </pc:sldChg>
      <pc:sldChg chg="del">
        <pc:chgData name="DUBREIL Caroline" userId="eff7e969-b717-48d8-8435-70f8cd73d16b" providerId="ADAL" clId="{3564D300-9AEA-4236-ACA0-31758F5EFA76}" dt="2025-06-19T14:47:18.854" v="2802" actId="47"/>
        <pc:sldMkLst>
          <pc:docMk/>
          <pc:sldMk cId="3305020547" sldId="351"/>
        </pc:sldMkLst>
      </pc:sldChg>
      <pc:sldChg chg="del">
        <pc:chgData name="DUBREIL Caroline" userId="eff7e969-b717-48d8-8435-70f8cd73d16b" providerId="ADAL" clId="{3564D300-9AEA-4236-ACA0-31758F5EFA76}" dt="2025-06-19T14:47:10.824" v="2799" actId="47"/>
        <pc:sldMkLst>
          <pc:docMk/>
          <pc:sldMk cId="1156498063" sldId="352"/>
        </pc:sldMkLst>
      </pc:sldChg>
      <pc:sldChg chg="addSp delSp modSp mod ord">
        <pc:chgData name="DUBREIL Caroline" userId="eff7e969-b717-48d8-8435-70f8cd73d16b" providerId="ADAL" clId="{3564D300-9AEA-4236-ACA0-31758F5EFA76}" dt="2025-06-17T10:12:59.653" v="2788" actId="20577"/>
        <pc:sldMkLst>
          <pc:docMk/>
          <pc:sldMk cId="666676905" sldId="355"/>
        </pc:sldMkLst>
      </pc:sldChg>
      <pc:sldChg chg="del">
        <pc:chgData name="DUBREIL Caroline" userId="eff7e969-b717-48d8-8435-70f8cd73d16b" providerId="ADAL" clId="{3564D300-9AEA-4236-ACA0-31758F5EFA76}" dt="2025-06-17T09:00:31.192" v="59" actId="2696"/>
        <pc:sldMkLst>
          <pc:docMk/>
          <pc:sldMk cId="244220276" sldId="357"/>
        </pc:sldMkLst>
      </pc:sldChg>
      <pc:sldChg chg="add">
        <pc:chgData name="DUBREIL Caroline" userId="eff7e969-b717-48d8-8435-70f8cd73d16b" providerId="ADAL" clId="{3564D300-9AEA-4236-ACA0-31758F5EFA76}" dt="2025-06-17T09:00:38.352" v="60"/>
        <pc:sldMkLst>
          <pc:docMk/>
          <pc:sldMk cId="866492843" sldId="357"/>
        </pc:sldMkLst>
      </pc:sldChg>
      <pc:sldChg chg="modSp add mod ord">
        <pc:chgData name="DUBREIL Caroline" userId="eff7e969-b717-48d8-8435-70f8cd73d16b" providerId="ADAL" clId="{3564D300-9AEA-4236-ACA0-31758F5EFA76}" dt="2025-06-17T09:00:09.345" v="58" actId="20577"/>
        <pc:sldMkLst>
          <pc:docMk/>
          <pc:sldMk cId="3687262404" sldId="358"/>
        </pc:sldMkLst>
      </pc:sldChg>
      <pc:sldChg chg="add">
        <pc:chgData name="DUBREIL Caroline" userId="eff7e969-b717-48d8-8435-70f8cd73d16b" providerId="ADAL" clId="{3564D300-9AEA-4236-ACA0-31758F5EFA76}" dt="2025-06-17T09:00:38.352" v="60"/>
        <pc:sldMkLst>
          <pc:docMk/>
          <pc:sldMk cId="867209752" sldId="359"/>
        </pc:sldMkLst>
      </pc:sldChg>
      <pc:sldChg chg="add del">
        <pc:chgData name="DUBREIL Caroline" userId="eff7e969-b717-48d8-8435-70f8cd73d16b" providerId="ADAL" clId="{3564D300-9AEA-4236-ACA0-31758F5EFA76}" dt="2025-06-17T09:00:31.192" v="59" actId="2696"/>
        <pc:sldMkLst>
          <pc:docMk/>
          <pc:sldMk cId="1555407794" sldId="359"/>
        </pc:sldMkLst>
      </pc:sldChg>
      <pc:sldChg chg="addSp delSp modSp add mod">
        <pc:chgData name="DUBREIL Caroline" userId="eff7e969-b717-48d8-8435-70f8cd73d16b" providerId="ADAL" clId="{3564D300-9AEA-4236-ACA0-31758F5EFA76}" dt="2025-06-17T09:12:55.896" v="324" actId="14100"/>
        <pc:sldMkLst>
          <pc:docMk/>
          <pc:sldMk cId="1352744626" sldId="360"/>
        </pc:sldMkLst>
      </pc:sldChg>
      <pc:sldChg chg="addSp delSp modSp add mod">
        <pc:chgData name="DUBREIL Caroline" userId="eff7e969-b717-48d8-8435-70f8cd73d16b" providerId="ADAL" clId="{3564D300-9AEA-4236-ACA0-31758F5EFA76}" dt="2025-06-17T09:14:08.634" v="401" actId="1076"/>
        <pc:sldMkLst>
          <pc:docMk/>
          <pc:sldMk cId="3414867474" sldId="361"/>
        </pc:sldMkLst>
      </pc:sldChg>
      <pc:sldChg chg="addSp delSp modSp add mod">
        <pc:chgData name="DUBREIL Caroline" userId="eff7e969-b717-48d8-8435-70f8cd73d16b" providerId="ADAL" clId="{3564D300-9AEA-4236-ACA0-31758F5EFA76}" dt="2025-06-17T09:17:53.277" v="459" actId="1076"/>
        <pc:sldMkLst>
          <pc:docMk/>
          <pc:sldMk cId="2453143037" sldId="362"/>
        </pc:sldMkLst>
      </pc:sldChg>
      <pc:sldChg chg="delSp modSp add del mod">
        <pc:chgData name="DUBREIL Caroline" userId="eff7e969-b717-48d8-8435-70f8cd73d16b" providerId="ADAL" clId="{3564D300-9AEA-4236-ACA0-31758F5EFA76}" dt="2025-06-17T09:30:43.995" v="1091" actId="47"/>
        <pc:sldMkLst>
          <pc:docMk/>
          <pc:sldMk cId="581021179" sldId="363"/>
        </pc:sldMkLst>
      </pc:sldChg>
      <pc:sldChg chg="addSp delSp modSp add mod delAnim">
        <pc:chgData name="DUBREIL Caroline" userId="eff7e969-b717-48d8-8435-70f8cd73d16b" providerId="ADAL" clId="{3564D300-9AEA-4236-ACA0-31758F5EFA76}" dt="2025-06-17T09:55:49.545" v="2197" actId="1076"/>
        <pc:sldMkLst>
          <pc:docMk/>
          <pc:sldMk cId="887062356" sldId="363"/>
        </pc:sldMkLst>
      </pc:sldChg>
      <pc:sldChg chg="addSp modSp add mod">
        <pc:chgData name="DUBREIL Caroline" userId="eff7e969-b717-48d8-8435-70f8cd73d16b" providerId="ADAL" clId="{3564D300-9AEA-4236-ACA0-31758F5EFA76}" dt="2025-06-28T13:06:10.604" v="2936" actId="1076"/>
        <pc:sldMkLst>
          <pc:docMk/>
          <pc:sldMk cId="356517272" sldId="364"/>
        </pc:sldMkLst>
      </pc:sldChg>
      <pc:sldChg chg="new del">
        <pc:chgData name="DUBREIL Caroline" userId="eff7e969-b717-48d8-8435-70f8cd73d16b" providerId="ADAL" clId="{3564D300-9AEA-4236-ACA0-31758F5EFA76}" dt="2025-06-30T09:48:11.727" v="2938" actId="47"/>
        <pc:sldMkLst>
          <pc:docMk/>
          <pc:sldMk cId="164861835" sldId="365"/>
        </pc:sldMkLst>
      </pc:sldChg>
      <pc:sldChg chg="addSp delSp modSp add mod">
        <pc:chgData name="DUBREIL Caroline" userId="eff7e969-b717-48d8-8435-70f8cd73d16b" providerId="ADAL" clId="{3564D300-9AEA-4236-ACA0-31758F5EFA76}" dt="2025-06-30T09:53:11.180" v="3086" actId="207"/>
        <pc:sldMkLst>
          <pc:docMk/>
          <pc:sldMk cId="1974254184" sldId="365"/>
        </pc:sldMkLst>
      </pc:sldChg>
      <pc:sldChg chg="add del">
        <pc:chgData name="DUBREIL Caroline" userId="eff7e969-b717-48d8-8435-70f8cd73d16b" providerId="ADAL" clId="{3564D300-9AEA-4236-ACA0-31758F5EFA76}" dt="2025-06-28T13:04:25.742" v="2927"/>
        <pc:sldMkLst>
          <pc:docMk/>
          <pc:sldMk cId="3179644058" sldId="365"/>
        </pc:sldMkLst>
      </pc:sldChg>
      <pc:sldChg chg="add del">
        <pc:chgData name="DUBREIL Caroline" userId="eff7e969-b717-48d8-8435-70f8cd73d16b" providerId="ADAL" clId="{3564D300-9AEA-4236-ACA0-31758F5EFA76}" dt="2025-06-30T09:48:50.804" v="2946"/>
        <pc:sldMkLst>
          <pc:docMk/>
          <pc:sldMk cId="2513624994" sldId="366"/>
        </pc:sldMkLst>
      </pc:sldChg>
    </pc:docChg>
  </pc:docChgLst>
  <pc:docChgLst>
    <pc:chgData name="DUBREIL Caroline" userId="eff7e969-b717-48d8-8435-70f8cd73d16b" providerId="ADAL" clId="{ADABE2DA-5AD5-4AB4-9C31-E40D6166ACF8}"/>
    <pc:docChg chg="undo custSel addSld delSld modSld sldOrd modMainMaster">
      <pc:chgData name="DUBREIL Caroline" userId="eff7e969-b717-48d8-8435-70f8cd73d16b" providerId="ADAL" clId="{ADABE2DA-5AD5-4AB4-9C31-E40D6166ACF8}" dt="2025-12-08T16:52:12.876" v="9163" actId="404"/>
      <pc:docMkLst>
        <pc:docMk/>
      </pc:docMkLst>
      <pc:sldChg chg="modSp del mod">
        <pc:chgData name="DUBREIL Caroline" userId="eff7e969-b717-48d8-8435-70f8cd73d16b" providerId="ADAL" clId="{ADABE2DA-5AD5-4AB4-9C31-E40D6166ACF8}" dt="2025-11-27T06:56:37.597" v="6466" actId="47"/>
        <pc:sldMkLst>
          <pc:docMk/>
          <pc:sldMk cId="0" sldId="256"/>
        </pc:sldMkLst>
      </pc:sldChg>
      <pc:sldChg chg="modSp mod modAnim">
        <pc:chgData name="DUBREIL Caroline" userId="eff7e969-b717-48d8-8435-70f8cd73d16b" providerId="ADAL" clId="{ADABE2DA-5AD5-4AB4-9C31-E40D6166ACF8}" dt="2025-11-27T06:57:17.430" v="6469" actId="20577"/>
        <pc:sldMkLst>
          <pc:docMk/>
          <pc:sldMk cId="0" sldId="258"/>
        </pc:sldMkLst>
        <pc:spChg chg="mod">
          <ac:chgData name="DUBREIL Caroline" userId="eff7e969-b717-48d8-8435-70f8cd73d16b" providerId="ADAL" clId="{ADABE2DA-5AD5-4AB4-9C31-E40D6166ACF8}" dt="2025-11-27T06:57:17.430" v="6469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DUBREIL Caroline" userId="eff7e969-b717-48d8-8435-70f8cd73d16b" providerId="ADAL" clId="{ADABE2DA-5AD5-4AB4-9C31-E40D6166ACF8}" dt="2025-11-11T19:15:10.306" v="779" actId="1076"/>
          <ac:spMkLst>
            <pc:docMk/>
            <pc:sldMk cId="0" sldId="258"/>
            <ac:spMk id="92" creationId="{00000000-0000-0000-0000-000000000000}"/>
          </ac:spMkLst>
        </pc:spChg>
        <pc:spChg chg="mod">
          <ac:chgData name="DUBREIL Caroline" userId="eff7e969-b717-48d8-8435-70f8cd73d16b" providerId="ADAL" clId="{ADABE2DA-5AD5-4AB4-9C31-E40D6166ACF8}" dt="2025-11-27T06:53:56.962" v="6464" actId="20577"/>
          <ac:spMkLst>
            <pc:docMk/>
            <pc:sldMk cId="0" sldId="258"/>
            <ac:spMk id="93" creationId="{00000000-0000-0000-0000-000000000000}"/>
          </ac:spMkLst>
        </pc:spChg>
      </pc:sldChg>
      <pc:sldChg chg="del">
        <pc:chgData name="DUBREIL Caroline" userId="eff7e969-b717-48d8-8435-70f8cd73d16b" providerId="ADAL" clId="{ADABE2DA-5AD5-4AB4-9C31-E40D6166ACF8}" dt="2025-12-08T16:50:39.704" v="9000" actId="47"/>
        <pc:sldMkLst>
          <pc:docMk/>
          <pc:sldMk cId="0" sldId="260"/>
        </pc:sldMkLst>
      </pc:sldChg>
      <pc:sldChg chg="modSp del mod">
        <pc:chgData name="DUBREIL Caroline" userId="eff7e969-b717-48d8-8435-70f8cd73d16b" providerId="ADAL" clId="{ADABE2DA-5AD5-4AB4-9C31-E40D6166ACF8}" dt="2025-12-08T16:50:40.532" v="9001" actId="47"/>
        <pc:sldMkLst>
          <pc:docMk/>
          <pc:sldMk cId="0" sldId="261"/>
        </pc:sldMkLst>
        <pc:spChg chg="mod">
          <ac:chgData name="DUBREIL Caroline" userId="eff7e969-b717-48d8-8435-70f8cd73d16b" providerId="ADAL" clId="{ADABE2DA-5AD5-4AB4-9C31-E40D6166ACF8}" dt="2025-11-11T19:31:28.523" v="1571" actId="20577"/>
          <ac:spMkLst>
            <pc:docMk/>
            <pc:sldMk cId="0" sldId="261"/>
            <ac:spMk id="105" creationId="{00000000-0000-0000-0000-000000000000}"/>
          </ac:spMkLst>
        </pc:spChg>
      </pc:sldChg>
      <pc:sldChg chg="del">
        <pc:chgData name="DUBREIL Caroline" userId="eff7e969-b717-48d8-8435-70f8cd73d16b" providerId="ADAL" clId="{ADABE2DA-5AD5-4AB4-9C31-E40D6166ACF8}" dt="2025-11-11T21:47:19.727" v="5865" actId="47"/>
        <pc:sldMkLst>
          <pc:docMk/>
          <pc:sldMk cId="1539538310" sldId="263"/>
        </pc:sldMkLst>
      </pc:sldChg>
      <pc:sldChg chg="modSp mod setBg">
        <pc:chgData name="DUBREIL Caroline" userId="eff7e969-b717-48d8-8435-70f8cd73d16b" providerId="ADAL" clId="{ADABE2DA-5AD5-4AB4-9C31-E40D6166ACF8}" dt="2025-11-27T09:50:50.616" v="7969" actId="115"/>
        <pc:sldMkLst>
          <pc:docMk/>
          <pc:sldMk cId="681055122" sldId="270"/>
        </pc:sldMkLst>
        <pc:spChg chg="mod">
          <ac:chgData name="DUBREIL Caroline" userId="eff7e969-b717-48d8-8435-70f8cd73d16b" providerId="ADAL" clId="{ADABE2DA-5AD5-4AB4-9C31-E40D6166ACF8}" dt="2025-11-27T09:50:50.616" v="7969" actId="115"/>
          <ac:spMkLst>
            <pc:docMk/>
            <pc:sldMk cId="681055122" sldId="270"/>
            <ac:spMk id="89" creationId="{00000000-0000-0000-0000-000000000000}"/>
          </ac:spMkLst>
        </pc:spChg>
      </pc:sldChg>
      <pc:sldChg chg="modSp del mod">
        <pc:chgData name="DUBREIL Caroline" userId="eff7e969-b717-48d8-8435-70f8cd73d16b" providerId="ADAL" clId="{ADABE2DA-5AD5-4AB4-9C31-E40D6166ACF8}" dt="2025-11-27T10:45:13.871" v="8833" actId="47"/>
        <pc:sldMkLst>
          <pc:docMk/>
          <pc:sldMk cId="3362736611" sldId="288"/>
        </pc:sldMkLst>
      </pc:sldChg>
      <pc:sldChg chg="del">
        <pc:chgData name="DUBREIL Caroline" userId="eff7e969-b717-48d8-8435-70f8cd73d16b" providerId="ADAL" clId="{ADABE2DA-5AD5-4AB4-9C31-E40D6166ACF8}" dt="2025-11-11T19:22:58.606" v="855" actId="47"/>
        <pc:sldMkLst>
          <pc:docMk/>
          <pc:sldMk cId="3539984815" sldId="320"/>
        </pc:sldMkLst>
      </pc:sldChg>
      <pc:sldChg chg="del">
        <pc:chgData name="DUBREIL Caroline" userId="eff7e969-b717-48d8-8435-70f8cd73d16b" providerId="ADAL" clId="{ADABE2DA-5AD5-4AB4-9C31-E40D6166ACF8}" dt="2025-11-11T21:47:22.023" v="5868" actId="47"/>
        <pc:sldMkLst>
          <pc:docMk/>
          <pc:sldMk cId="3328640896" sldId="330"/>
        </pc:sldMkLst>
      </pc:sldChg>
      <pc:sldChg chg="del">
        <pc:chgData name="DUBREIL Caroline" userId="eff7e969-b717-48d8-8435-70f8cd73d16b" providerId="ADAL" clId="{ADABE2DA-5AD5-4AB4-9C31-E40D6166ACF8}" dt="2025-11-11T19:08:49.670" v="582" actId="47"/>
        <pc:sldMkLst>
          <pc:docMk/>
          <pc:sldMk cId="1697070955" sldId="331"/>
        </pc:sldMkLst>
      </pc:sldChg>
      <pc:sldChg chg="addSp delSp modSp del mod delAnim modAnim">
        <pc:chgData name="DUBREIL Caroline" userId="eff7e969-b717-48d8-8435-70f8cd73d16b" providerId="ADAL" clId="{ADABE2DA-5AD5-4AB4-9C31-E40D6166ACF8}" dt="2025-11-27T10:45:19.537" v="8834" actId="47"/>
        <pc:sldMkLst>
          <pc:docMk/>
          <pc:sldMk cId="2687333464" sldId="332"/>
        </pc:sldMkLst>
      </pc:sldChg>
      <pc:sldChg chg="modSp add del mod">
        <pc:chgData name="DUBREIL Caroline" userId="eff7e969-b717-48d8-8435-70f8cd73d16b" providerId="ADAL" clId="{ADABE2DA-5AD5-4AB4-9C31-E40D6166ACF8}" dt="2025-11-27T09:51:01.809" v="7970" actId="115"/>
        <pc:sldMkLst>
          <pc:docMk/>
          <pc:sldMk cId="621849556" sldId="334"/>
        </pc:sldMkLst>
        <pc:spChg chg="mod">
          <ac:chgData name="DUBREIL Caroline" userId="eff7e969-b717-48d8-8435-70f8cd73d16b" providerId="ADAL" clId="{ADABE2DA-5AD5-4AB4-9C31-E40D6166ACF8}" dt="2025-11-27T09:51:01.809" v="7970" actId="115"/>
          <ac:spMkLst>
            <pc:docMk/>
            <pc:sldMk cId="621849556" sldId="334"/>
            <ac:spMk id="89" creationId="{00000000-0000-0000-0000-000000000000}"/>
          </ac:spMkLst>
        </pc:spChg>
      </pc:sldChg>
      <pc:sldChg chg="del">
        <pc:chgData name="DUBREIL Caroline" userId="eff7e969-b717-48d8-8435-70f8cd73d16b" providerId="ADAL" clId="{ADABE2DA-5AD5-4AB4-9C31-E40D6166ACF8}" dt="2025-11-11T19:06:31.516" v="532" actId="47"/>
        <pc:sldMkLst>
          <pc:docMk/>
          <pc:sldMk cId="3944704984" sldId="335"/>
        </pc:sldMkLst>
      </pc:sldChg>
      <pc:sldChg chg="del">
        <pc:chgData name="DUBREIL Caroline" userId="eff7e969-b717-48d8-8435-70f8cd73d16b" providerId="ADAL" clId="{ADABE2DA-5AD5-4AB4-9C31-E40D6166ACF8}" dt="2025-11-11T19:06:32.884" v="533" actId="47"/>
        <pc:sldMkLst>
          <pc:docMk/>
          <pc:sldMk cId="164103686" sldId="336"/>
        </pc:sldMkLst>
      </pc:sldChg>
      <pc:sldChg chg="del">
        <pc:chgData name="DUBREIL Caroline" userId="eff7e969-b717-48d8-8435-70f8cd73d16b" providerId="ADAL" clId="{ADABE2DA-5AD5-4AB4-9C31-E40D6166ACF8}" dt="2025-11-11T19:06:34.996" v="534" actId="47"/>
        <pc:sldMkLst>
          <pc:docMk/>
          <pc:sldMk cId="2847819320" sldId="337"/>
        </pc:sldMkLst>
      </pc:sldChg>
      <pc:sldChg chg="addSp delSp modSp add del mod">
        <pc:chgData name="DUBREIL Caroline" userId="eff7e969-b717-48d8-8435-70f8cd73d16b" providerId="ADAL" clId="{ADABE2DA-5AD5-4AB4-9C31-E40D6166ACF8}" dt="2025-11-27T07:05:25.046" v="6526" actId="478"/>
        <pc:sldMkLst>
          <pc:docMk/>
          <pc:sldMk cId="4190802587" sldId="338"/>
        </pc:sldMkLst>
        <pc:spChg chg="add del">
          <ac:chgData name="DUBREIL Caroline" userId="eff7e969-b717-48d8-8435-70f8cd73d16b" providerId="ADAL" clId="{ADABE2DA-5AD5-4AB4-9C31-E40D6166ACF8}" dt="2025-11-27T07:05:25.046" v="6526" actId="478"/>
          <ac:spMkLst>
            <pc:docMk/>
            <pc:sldMk cId="4190802587" sldId="338"/>
            <ac:spMk id="2" creationId="{00000000-0000-0000-0000-000000000000}"/>
          </ac:spMkLst>
        </pc:spChg>
        <pc:spChg chg="mod">
          <ac:chgData name="DUBREIL Caroline" userId="eff7e969-b717-48d8-8435-70f8cd73d16b" providerId="ADAL" clId="{ADABE2DA-5AD5-4AB4-9C31-E40D6166ACF8}" dt="2025-11-27T07:04:27.827" v="6524" actId="1076"/>
          <ac:spMkLst>
            <pc:docMk/>
            <pc:sldMk cId="4190802587" sldId="338"/>
            <ac:spMk id="92" creationId="{00000000-0000-0000-0000-000000000000}"/>
          </ac:spMkLst>
        </pc:spChg>
      </pc:sldChg>
      <pc:sldChg chg="del">
        <pc:chgData name="DUBREIL Caroline" userId="eff7e969-b717-48d8-8435-70f8cd73d16b" providerId="ADAL" clId="{ADABE2DA-5AD5-4AB4-9C31-E40D6166ACF8}" dt="2025-11-11T19:06:37.232" v="536" actId="47"/>
        <pc:sldMkLst>
          <pc:docMk/>
          <pc:sldMk cId="1648905215" sldId="339"/>
        </pc:sldMkLst>
      </pc:sldChg>
      <pc:sldChg chg="add del">
        <pc:chgData name="DUBREIL Caroline" userId="eff7e969-b717-48d8-8435-70f8cd73d16b" providerId="ADAL" clId="{ADABE2DA-5AD5-4AB4-9C31-E40D6166ACF8}" dt="2025-11-27T07:03:15.094" v="6481"/>
        <pc:sldMkLst>
          <pc:docMk/>
          <pc:sldMk cId="2497578407" sldId="340"/>
        </pc:sldMkLst>
      </pc:sldChg>
      <pc:sldChg chg="addSp delSp modSp add del mod ord">
        <pc:chgData name="DUBREIL Caroline" userId="eff7e969-b717-48d8-8435-70f8cd73d16b" providerId="ADAL" clId="{ADABE2DA-5AD5-4AB4-9C31-E40D6166ACF8}" dt="2025-11-27T08:46:06.200" v="7373" actId="1076"/>
        <pc:sldMkLst>
          <pc:docMk/>
          <pc:sldMk cId="1043327208" sldId="341"/>
        </pc:sldMkLst>
        <pc:spChg chg="add mod">
          <ac:chgData name="DUBREIL Caroline" userId="eff7e969-b717-48d8-8435-70f8cd73d16b" providerId="ADAL" clId="{ADABE2DA-5AD5-4AB4-9C31-E40D6166ACF8}" dt="2025-11-27T08:43:02.752" v="7286" actId="1076"/>
          <ac:spMkLst>
            <pc:docMk/>
            <pc:sldMk cId="1043327208" sldId="341"/>
            <ac:spMk id="2" creationId="{D632F77D-D228-88C7-CC32-EEBAB2FA629C}"/>
          </ac:spMkLst>
        </pc:spChg>
        <pc:spChg chg="mod">
          <ac:chgData name="DUBREIL Caroline" userId="eff7e969-b717-48d8-8435-70f8cd73d16b" providerId="ADAL" clId="{ADABE2DA-5AD5-4AB4-9C31-E40D6166ACF8}" dt="2025-11-27T08:44:50.763" v="7365" actId="6549"/>
          <ac:spMkLst>
            <pc:docMk/>
            <pc:sldMk cId="1043327208" sldId="341"/>
            <ac:spMk id="7" creationId="{00000000-0000-0000-0000-000000000000}"/>
          </ac:spMkLst>
        </pc:spChg>
        <pc:picChg chg="mod">
          <ac:chgData name="DUBREIL Caroline" userId="eff7e969-b717-48d8-8435-70f8cd73d16b" providerId="ADAL" clId="{ADABE2DA-5AD5-4AB4-9C31-E40D6166ACF8}" dt="2025-11-27T08:45:55.848" v="7372" actId="1076"/>
          <ac:picMkLst>
            <pc:docMk/>
            <pc:sldMk cId="1043327208" sldId="341"/>
            <ac:picMk id="5" creationId="{00000000-0000-0000-0000-000000000000}"/>
          </ac:picMkLst>
        </pc:picChg>
        <pc:picChg chg="mod ord">
          <ac:chgData name="DUBREIL Caroline" userId="eff7e969-b717-48d8-8435-70f8cd73d16b" providerId="ADAL" clId="{ADABE2DA-5AD5-4AB4-9C31-E40D6166ACF8}" dt="2025-11-27T08:46:06.200" v="7373" actId="1076"/>
          <ac:picMkLst>
            <pc:docMk/>
            <pc:sldMk cId="1043327208" sldId="341"/>
            <ac:picMk id="6" creationId="{00000000-0000-0000-0000-000000000000}"/>
          </ac:picMkLst>
        </pc:picChg>
      </pc:sldChg>
      <pc:sldChg chg="addSp modSp mod ord">
        <pc:chgData name="DUBREIL Caroline" userId="eff7e969-b717-48d8-8435-70f8cd73d16b" providerId="ADAL" clId="{ADABE2DA-5AD5-4AB4-9C31-E40D6166ACF8}" dt="2025-11-11T19:07:34.922" v="547"/>
        <pc:sldMkLst>
          <pc:docMk/>
          <pc:sldMk cId="2413558031" sldId="342"/>
        </pc:sldMkLst>
        <pc:spChg chg="add mod">
          <ac:chgData name="DUBREIL Caroline" userId="eff7e969-b717-48d8-8435-70f8cd73d16b" providerId="ADAL" clId="{ADABE2DA-5AD5-4AB4-9C31-E40D6166ACF8}" dt="2025-11-11T19:07:13.040" v="543" actId="208"/>
          <ac:spMkLst>
            <pc:docMk/>
            <pc:sldMk cId="2413558031" sldId="342"/>
            <ac:spMk id="2" creationId="{25ECA8C8-EA98-B134-B3FB-1D452A946DB5}"/>
          </ac:spMkLst>
        </pc:spChg>
      </pc:sldChg>
      <pc:sldChg chg="modSp mod ord">
        <pc:chgData name="DUBREIL Caroline" userId="eff7e969-b717-48d8-8435-70f8cd73d16b" providerId="ADAL" clId="{ADABE2DA-5AD5-4AB4-9C31-E40D6166ACF8}" dt="2025-11-27T10:42:35.246" v="8797" actId="20577"/>
        <pc:sldMkLst>
          <pc:docMk/>
          <pc:sldMk cId="1792275996" sldId="343"/>
        </pc:sldMkLst>
        <pc:spChg chg="mod">
          <ac:chgData name="DUBREIL Caroline" userId="eff7e969-b717-48d8-8435-70f8cd73d16b" providerId="ADAL" clId="{ADABE2DA-5AD5-4AB4-9C31-E40D6166ACF8}" dt="2025-11-27T10:42:35.246" v="8797" actId="20577"/>
          <ac:spMkLst>
            <pc:docMk/>
            <pc:sldMk cId="1792275996" sldId="343"/>
            <ac:spMk id="5" creationId="{00000000-0000-0000-0000-000000000000}"/>
          </ac:spMkLst>
        </pc:spChg>
        <pc:spChg chg="mod">
          <ac:chgData name="DUBREIL Caroline" userId="eff7e969-b717-48d8-8435-70f8cd73d16b" providerId="ADAL" clId="{ADABE2DA-5AD5-4AB4-9C31-E40D6166ACF8}" dt="2025-11-27T10:42:23.832" v="8796" actId="1076"/>
          <ac:spMkLst>
            <pc:docMk/>
            <pc:sldMk cId="1792275996" sldId="343"/>
            <ac:spMk id="92" creationId="{00000000-0000-0000-0000-000000000000}"/>
          </ac:spMkLst>
        </pc:spChg>
        <pc:picChg chg="mod">
          <ac:chgData name="DUBREIL Caroline" userId="eff7e969-b717-48d8-8435-70f8cd73d16b" providerId="ADAL" clId="{ADABE2DA-5AD5-4AB4-9C31-E40D6166ACF8}" dt="2025-11-11T22:01:13.391" v="5917" actId="1076"/>
          <ac:picMkLst>
            <pc:docMk/>
            <pc:sldMk cId="1792275996" sldId="343"/>
            <ac:picMk id="2" creationId="{00000000-0000-0000-0000-000000000000}"/>
          </ac:picMkLst>
        </pc:picChg>
      </pc:sldChg>
      <pc:sldChg chg="del">
        <pc:chgData name="DUBREIL Caroline" userId="eff7e969-b717-48d8-8435-70f8cd73d16b" providerId="ADAL" clId="{ADABE2DA-5AD5-4AB4-9C31-E40D6166ACF8}" dt="2025-11-11T19:07:45.230" v="548" actId="47"/>
        <pc:sldMkLst>
          <pc:docMk/>
          <pc:sldMk cId="3056446498" sldId="344"/>
        </pc:sldMkLst>
      </pc:sldChg>
      <pc:sldChg chg="addSp modSp del mod modAnim">
        <pc:chgData name="DUBREIL Caroline" userId="eff7e969-b717-48d8-8435-70f8cd73d16b" providerId="ADAL" clId="{ADABE2DA-5AD5-4AB4-9C31-E40D6166ACF8}" dt="2025-11-27T10:45:09.920" v="8832" actId="47"/>
        <pc:sldMkLst>
          <pc:docMk/>
          <pc:sldMk cId="1688974681" sldId="346"/>
        </pc:sldMkLst>
      </pc:sldChg>
      <pc:sldChg chg="del">
        <pc:chgData name="DUBREIL Caroline" userId="eff7e969-b717-48d8-8435-70f8cd73d16b" providerId="ADAL" clId="{ADABE2DA-5AD5-4AB4-9C31-E40D6166ACF8}" dt="2025-11-11T19:31:16.693" v="1557" actId="47"/>
        <pc:sldMkLst>
          <pc:docMk/>
          <pc:sldMk cId="3929254072" sldId="347"/>
        </pc:sldMkLst>
      </pc:sldChg>
      <pc:sldChg chg="modSp del mod">
        <pc:chgData name="DUBREIL Caroline" userId="eff7e969-b717-48d8-8435-70f8cd73d16b" providerId="ADAL" clId="{ADABE2DA-5AD5-4AB4-9C31-E40D6166ACF8}" dt="2025-11-27T10:45:24.139" v="8835" actId="47"/>
        <pc:sldMkLst>
          <pc:docMk/>
          <pc:sldMk cId="2064420328" sldId="348"/>
        </pc:sldMkLst>
      </pc:sldChg>
      <pc:sldChg chg="del">
        <pc:chgData name="DUBREIL Caroline" userId="eff7e969-b717-48d8-8435-70f8cd73d16b" providerId="ADAL" clId="{ADABE2DA-5AD5-4AB4-9C31-E40D6166ACF8}" dt="2025-11-11T19:08:43.029" v="580" actId="47"/>
        <pc:sldMkLst>
          <pc:docMk/>
          <pc:sldMk cId="2389552605" sldId="349"/>
        </pc:sldMkLst>
      </pc:sldChg>
      <pc:sldChg chg="del">
        <pc:chgData name="DUBREIL Caroline" userId="eff7e969-b717-48d8-8435-70f8cd73d16b" providerId="ADAL" clId="{ADABE2DA-5AD5-4AB4-9C31-E40D6166ACF8}" dt="2025-11-11T19:31:14.658" v="1556" actId="47"/>
        <pc:sldMkLst>
          <pc:docMk/>
          <pc:sldMk cId="1981057780" sldId="353"/>
        </pc:sldMkLst>
      </pc:sldChg>
      <pc:sldChg chg="del">
        <pc:chgData name="DUBREIL Caroline" userId="eff7e969-b717-48d8-8435-70f8cd73d16b" providerId="ADAL" clId="{ADABE2DA-5AD5-4AB4-9C31-E40D6166ACF8}" dt="2025-11-11T19:23:00.786" v="856" actId="47"/>
        <pc:sldMkLst>
          <pc:docMk/>
          <pc:sldMk cId="3653110673" sldId="354"/>
        </pc:sldMkLst>
      </pc:sldChg>
      <pc:sldChg chg="del">
        <pc:chgData name="DUBREIL Caroline" userId="eff7e969-b717-48d8-8435-70f8cd73d16b" providerId="ADAL" clId="{ADABE2DA-5AD5-4AB4-9C31-E40D6166ACF8}" dt="2025-11-11T19:09:06.556" v="583" actId="47"/>
        <pc:sldMkLst>
          <pc:docMk/>
          <pc:sldMk cId="666676905" sldId="355"/>
        </pc:sldMkLst>
      </pc:sldChg>
      <pc:sldChg chg="del">
        <pc:chgData name="DUBREIL Caroline" userId="eff7e969-b717-48d8-8435-70f8cd73d16b" providerId="ADAL" clId="{ADABE2DA-5AD5-4AB4-9C31-E40D6166ACF8}" dt="2025-11-11T19:31:19.777" v="1558" actId="47"/>
        <pc:sldMkLst>
          <pc:docMk/>
          <pc:sldMk cId="2729203794" sldId="356"/>
        </pc:sldMkLst>
      </pc:sldChg>
      <pc:sldChg chg="del">
        <pc:chgData name="DUBREIL Caroline" userId="eff7e969-b717-48d8-8435-70f8cd73d16b" providerId="ADAL" clId="{ADABE2DA-5AD5-4AB4-9C31-E40D6166ACF8}" dt="2025-11-11T21:47:20.394" v="5866" actId="47"/>
        <pc:sldMkLst>
          <pc:docMk/>
          <pc:sldMk cId="866492843" sldId="357"/>
        </pc:sldMkLst>
      </pc:sldChg>
      <pc:sldChg chg="addSp modSp del mod modAnim modNotesTx">
        <pc:chgData name="DUBREIL Caroline" userId="eff7e969-b717-48d8-8435-70f8cd73d16b" providerId="ADAL" clId="{ADABE2DA-5AD5-4AB4-9C31-E40D6166ACF8}" dt="2025-12-08T16:50:33.189" v="8995" actId="47"/>
        <pc:sldMkLst>
          <pc:docMk/>
          <pc:sldMk cId="3687262404" sldId="358"/>
        </pc:sldMkLst>
        <pc:spChg chg="mod">
          <ac:chgData name="DUBREIL Caroline" userId="eff7e969-b717-48d8-8435-70f8cd73d16b" providerId="ADAL" clId="{ADABE2DA-5AD5-4AB4-9C31-E40D6166ACF8}" dt="2025-11-11T17:33:52.481" v="357" actId="1076"/>
          <ac:spMkLst>
            <pc:docMk/>
            <pc:sldMk cId="3687262404" sldId="358"/>
            <ac:spMk id="2" creationId="{1EAE51D5-EF51-0E95-5182-36B767DF9E36}"/>
          </ac:spMkLst>
        </pc:spChg>
        <pc:spChg chg="mod">
          <ac:chgData name="DUBREIL Caroline" userId="eff7e969-b717-48d8-8435-70f8cd73d16b" providerId="ADAL" clId="{ADABE2DA-5AD5-4AB4-9C31-E40D6166ACF8}" dt="2025-11-11T19:17:39.798" v="793" actId="1076"/>
          <ac:spMkLst>
            <pc:docMk/>
            <pc:sldMk cId="3687262404" sldId="358"/>
            <ac:spMk id="4" creationId="{42B2CAF0-B24C-CA6E-21A5-62F3E53A2ECE}"/>
          </ac:spMkLst>
        </pc:spChg>
        <pc:spChg chg="add mod">
          <ac:chgData name="DUBREIL Caroline" userId="eff7e969-b717-48d8-8435-70f8cd73d16b" providerId="ADAL" clId="{ADABE2DA-5AD5-4AB4-9C31-E40D6166ACF8}" dt="2025-11-11T19:19:20.213" v="826" actId="20577"/>
          <ac:spMkLst>
            <pc:docMk/>
            <pc:sldMk cId="3687262404" sldId="358"/>
            <ac:spMk id="5" creationId="{CC88E6DB-88D4-EF3F-8949-1C0F7F07A5AC}"/>
          </ac:spMkLst>
        </pc:spChg>
        <pc:spChg chg="mod">
          <ac:chgData name="DUBREIL Caroline" userId="eff7e969-b717-48d8-8435-70f8cd73d16b" providerId="ADAL" clId="{ADABE2DA-5AD5-4AB4-9C31-E40D6166ACF8}" dt="2025-11-11T19:17:32.189" v="791" actId="1076"/>
          <ac:spMkLst>
            <pc:docMk/>
            <pc:sldMk cId="3687262404" sldId="358"/>
            <ac:spMk id="10" creationId="{32AC2A89-3D0A-2E9C-5983-903D194D7CE0}"/>
          </ac:spMkLst>
        </pc:spChg>
        <pc:spChg chg="mod">
          <ac:chgData name="DUBREIL Caroline" userId="eff7e969-b717-48d8-8435-70f8cd73d16b" providerId="ADAL" clId="{ADABE2DA-5AD5-4AB4-9C31-E40D6166ACF8}" dt="2025-11-11T17:33:31.318" v="353" actId="122"/>
          <ac:spMkLst>
            <pc:docMk/>
            <pc:sldMk cId="3687262404" sldId="358"/>
            <ac:spMk id="11" creationId="{DF3FDEFC-96D4-9B57-12C4-79241C478A3B}"/>
          </ac:spMkLst>
        </pc:spChg>
        <pc:spChg chg="mod">
          <ac:chgData name="DUBREIL Caroline" userId="eff7e969-b717-48d8-8435-70f8cd73d16b" providerId="ADAL" clId="{ADABE2DA-5AD5-4AB4-9C31-E40D6166ACF8}" dt="2025-11-11T19:16:58.279" v="787" actId="1076"/>
          <ac:spMkLst>
            <pc:docMk/>
            <pc:sldMk cId="3687262404" sldId="358"/>
            <ac:spMk id="92" creationId="{773567B5-945C-693A-2441-1A2A361CF229}"/>
          </ac:spMkLst>
        </pc:spChg>
        <pc:picChg chg="mod">
          <ac:chgData name="DUBREIL Caroline" userId="eff7e969-b717-48d8-8435-70f8cd73d16b" providerId="ADAL" clId="{ADABE2DA-5AD5-4AB4-9C31-E40D6166ACF8}" dt="2025-11-11T19:17:35.703" v="792" actId="1076"/>
          <ac:picMkLst>
            <pc:docMk/>
            <pc:sldMk cId="3687262404" sldId="358"/>
            <ac:picMk id="3" creationId="{0AE13630-E923-A831-F319-59F11C3F9707}"/>
          </ac:picMkLst>
        </pc:picChg>
      </pc:sldChg>
      <pc:sldChg chg="del">
        <pc:chgData name="DUBREIL Caroline" userId="eff7e969-b717-48d8-8435-70f8cd73d16b" providerId="ADAL" clId="{ADABE2DA-5AD5-4AB4-9C31-E40D6166ACF8}" dt="2025-11-11T21:47:21.176" v="5867" actId="47"/>
        <pc:sldMkLst>
          <pc:docMk/>
          <pc:sldMk cId="867209752" sldId="359"/>
        </pc:sldMkLst>
      </pc:sldChg>
      <pc:sldChg chg="modSp add del mod">
        <pc:chgData name="DUBREIL Caroline" userId="eff7e969-b717-48d8-8435-70f8cd73d16b" providerId="ADAL" clId="{ADABE2DA-5AD5-4AB4-9C31-E40D6166ACF8}" dt="2025-11-27T07:06:02.819" v="6603" actId="403"/>
        <pc:sldMkLst>
          <pc:docMk/>
          <pc:sldMk cId="1352744626" sldId="360"/>
        </pc:sldMkLst>
        <pc:spChg chg="mod">
          <ac:chgData name="DUBREIL Caroline" userId="eff7e969-b717-48d8-8435-70f8cd73d16b" providerId="ADAL" clId="{ADABE2DA-5AD5-4AB4-9C31-E40D6166ACF8}" dt="2025-11-27T07:06:02.819" v="6603" actId="403"/>
          <ac:spMkLst>
            <pc:docMk/>
            <pc:sldMk cId="1352744626" sldId="360"/>
            <ac:spMk id="4" creationId="{F380F647-0CAE-C560-8FCA-742E87C629AD}"/>
          </ac:spMkLst>
        </pc:spChg>
      </pc:sldChg>
      <pc:sldChg chg="del">
        <pc:chgData name="DUBREIL Caroline" userId="eff7e969-b717-48d8-8435-70f8cd73d16b" providerId="ADAL" clId="{ADABE2DA-5AD5-4AB4-9C31-E40D6166ACF8}" dt="2025-11-11T19:06:38.769" v="538" actId="47"/>
        <pc:sldMkLst>
          <pc:docMk/>
          <pc:sldMk cId="3414867474" sldId="361"/>
        </pc:sldMkLst>
      </pc:sldChg>
      <pc:sldChg chg="del">
        <pc:chgData name="DUBREIL Caroline" userId="eff7e969-b717-48d8-8435-70f8cd73d16b" providerId="ADAL" clId="{ADABE2DA-5AD5-4AB4-9C31-E40D6166ACF8}" dt="2025-11-11T19:06:39.797" v="539" actId="47"/>
        <pc:sldMkLst>
          <pc:docMk/>
          <pc:sldMk cId="2453143037" sldId="362"/>
        </pc:sldMkLst>
      </pc:sldChg>
      <pc:sldChg chg="add del ord">
        <pc:chgData name="DUBREIL Caroline" userId="eff7e969-b717-48d8-8435-70f8cd73d16b" providerId="ADAL" clId="{ADABE2DA-5AD5-4AB4-9C31-E40D6166ACF8}" dt="2025-11-27T10:45:25.083" v="8836" actId="47"/>
        <pc:sldMkLst>
          <pc:docMk/>
          <pc:sldMk cId="887062356" sldId="363"/>
        </pc:sldMkLst>
      </pc:sldChg>
      <pc:sldChg chg="addSp delSp modSp add del mod">
        <pc:chgData name="DUBREIL Caroline" userId="eff7e969-b717-48d8-8435-70f8cd73d16b" providerId="ADAL" clId="{ADABE2DA-5AD5-4AB4-9C31-E40D6166ACF8}" dt="2025-12-08T16:50:38.069" v="8999" actId="47"/>
        <pc:sldMkLst>
          <pc:docMk/>
          <pc:sldMk cId="341436611" sldId="364"/>
        </pc:sldMkLst>
        <pc:picChg chg="add mod">
          <ac:chgData name="DUBREIL Caroline" userId="eff7e969-b717-48d8-8435-70f8cd73d16b" providerId="ADAL" clId="{ADABE2DA-5AD5-4AB4-9C31-E40D6166ACF8}" dt="2025-11-11T19:03:51.751" v="513" actId="1076"/>
          <ac:picMkLst>
            <pc:docMk/>
            <pc:sldMk cId="341436611" sldId="364"/>
            <ac:picMk id="6" creationId="{6D505629-F846-79A8-EE78-ABADF1D5727F}"/>
          </ac:picMkLst>
        </pc:picChg>
      </pc:sldChg>
      <pc:sldChg chg="del">
        <pc:chgData name="DUBREIL Caroline" userId="eff7e969-b717-48d8-8435-70f8cd73d16b" providerId="ADAL" clId="{ADABE2DA-5AD5-4AB4-9C31-E40D6166ACF8}" dt="2025-11-11T17:17:08.060" v="0" actId="47"/>
        <pc:sldMkLst>
          <pc:docMk/>
          <pc:sldMk cId="356517272" sldId="364"/>
        </pc:sldMkLst>
      </pc:sldChg>
      <pc:sldChg chg="del">
        <pc:chgData name="DUBREIL Caroline" userId="eff7e969-b717-48d8-8435-70f8cd73d16b" providerId="ADAL" clId="{ADABE2DA-5AD5-4AB4-9C31-E40D6166ACF8}" dt="2025-11-11T17:17:10.688" v="1" actId="47"/>
        <pc:sldMkLst>
          <pc:docMk/>
          <pc:sldMk cId="1974254184" sldId="365"/>
        </pc:sldMkLst>
      </pc:sldChg>
      <pc:sldChg chg="addSp delSp modSp add del mod ord">
        <pc:chgData name="DUBREIL Caroline" userId="eff7e969-b717-48d8-8435-70f8cd73d16b" providerId="ADAL" clId="{ADABE2DA-5AD5-4AB4-9C31-E40D6166ACF8}" dt="2025-12-08T16:50:35.785" v="8998" actId="47"/>
        <pc:sldMkLst>
          <pc:docMk/>
          <pc:sldMk cId="3449441714" sldId="365"/>
        </pc:sldMkLst>
        <pc:grpChg chg="add mod">
          <ac:chgData name="DUBREIL Caroline" userId="eff7e969-b717-48d8-8435-70f8cd73d16b" providerId="ADAL" clId="{ADABE2DA-5AD5-4AB4-9C31-E40D6166ACF8}" dt="2025-11-11T19:04:13.516" v="516" actId="1076"/>
          <ac:grpSpMkLst>
            <pc:docMk/>
            <pc:sldMk cId="3449441714" sldId="365"/>
            <ac:grpSpMk id="8" creationId="{B3CC5F2F-A55E-8477-8D35-0849A72A2898}"/>
          </ac:grpSpMkLst>
        </pc:grpChg>
        <pc:picChg chg="add mod">
          <ac:chgData name="DUBREIL Caroline" userId="eff7e969-b717-48d8-8435-70f8cd73d16b" providerId="ADAL" clId="{ADABE2DA-5AD5-4AB4-9C31-E40D6166ACF8}" dt="2025-11-11T17:48:13.243" v="488" actId="164"/>
          <ac:picMkLst>
            <pc:docMk/>
            <pc:sldMk cId="3449441714" sldId="365"/>
            <ac:picMk id="3" creationId="{A57EADD9-03DF-6A31-E441-37B57A98276D}"/>
          </ac:picMkLst>
        </pc:picChg>
        <pc:picChg chg="add mod">
          <ac:chgData name="DUBREIL Caroline" userId="eff7e969-b717-48d8-8435-70f8cd73d16b" providerId="ADAL" clId="{ADABE2DA-5AD5-4AB4-9C31-E40D6166ACF8}" dt="2025-11-11T17:48:13.243" v="488" actId="164"/>
          <ac:picMkLst>
            <pc:docMk/>
            <pc:sldMk cId="3449441714" sldId="365"/>
            <ac:picMk id="7" creationId="{AB650CC8-59B3-8482-60FD-2B6891EB8D82}"/>
          </ac:picMkLst>
        </pc:picChg>
      </pc:sldChg>
      <pc:sldChg chg="addSp delSp modSp add del mod ord">
        <pc:chgData name="DUBREIL Caroline" userId="eff7e969-b717-48d8-8435-70f8cd73d16b" providerId="ADAL" clId="{ADABE2DA-5AD5-4AB4-9C31-E40D6166ACF8}" dt="2025-11-27T06:59:18.525" v="6470" actId="47"/>
        <pc:sldMkLst>
          <pc:docMk/>
          <pc:sldMk cId="1192173356" sldId="366"/>
        </pc:sldMkLst>
      </pc:sldChg>
      <pc:sldChg chg="addSp delSp modSp add del mod ord">
        <pc:chgData name="DUBREIL Caroline" userId="eff7e969-b717-48d8-8435-70f8cd73d16b" providerId="ADAL" clId="{ADABE2DA-5AD5-4AB4-9C31-E40D6166ACF8}" dt="2025-12-08T16:50:35.164" v="8997" actId="47"/>
        <pc:sldMkLst>
          <pc:docMk/>
          <pc:sldMk cId="1963162247" sldId="367"/>
        </pc:sldMkLst>
        <pc:picChg chg="add mod">
          <ac:chgData name="DUBREIL Caroline" userId="eff7e969-b717-48d8-8435-70f8cd73d16b" providerId="ADAL" clId="{ADABE2DA-5AD5-4AB4-9C31-E40D6166ACF8}" dt="2025-11-11T19:05:54.879" v="529" actId="1076"/>
          <ac:picMkLst>
            <pc:docMk/>
            <pc:sldMk cId="1963162247" sldId="367"/>
            <ac:picMk id="3" creationId="{780AA7B8-73F6-EE1B-9EE0-A1D837C34DA6}"/>
          </ac:picMkLst>
        </pc:picChg>
      </pc:sldChg>
      <pc:sldChg chg="addSp modSp new del mod">
        <pc:chgData name="DUBREIL Caroline" userId="eff7e969-b717-48d8-8435-70f8cd73d16b" providerId="ADAL" clId="{ADABE2DA-5AD5-4AB4-9C31-E40D6166ACF8}" dt="2025-12-08T16:50:34.359" v="8996" actId="47"/>
        <pc:sldMkLst>
          <pc:docMk/>
          <pc:sldMk cId="2670393255" sldId="368"/>
        </pc:sldMkLst>
        <pc:spChg chg="add mod">
          <ac:chgData name="DUBREIL Caroline" userId="eff7e969-b717-48d8-8435-70f8cd73d16b" providerId="ADAL" clId="{ADABE2DA-5AD5-4AB4-9C31-E40D6166ACF8}" dt="2025-11-11T19:03:13.255" v="508" actId="20577"/>
          <ac:spMkLst>
            <pc:docMk/>
            <pc:sldMk cId="2670393255" sldId="368"/>
            <ac:spMk id="4" creationId="{2E1B9DD2-AEF1-AD15-C51E-2719F3CB56CF}"/>
          </ac:spMkLst>
        </pc:spChg>
        <pc:picChg chg="add mod">
          <ac:chgData name="DUBREIL Caroline" userId="eff7e969-b717-48d8-8435-70f8cd73d16b" providerId="ADAL" clId="{ADABE2DA-5AD5-4AB4-9C31-E40D6166ACF8}" dt="2025-11-11T17:53:17.669" v="506" actId="14100"/>
          <ac:picMkLst>
            <pc:docMk/>
            <pc:sldMk cId="2670393255" sldId="368"/>
            <ac:picMk id="3" creationId="{CBEBCA09-1984-1ECB-7E19-AA9EFA194597}"/>
          </ac:picMkLst>
        </pc:picChg>
      </pc:sldChg>
      <pc:sldChg chg="modSp add mod">
        <pc:chgData name="DUBREIL Caroline" userId="eff7e969-b717-48d8-8435-70f8cd73d16b" providerId="ADAL" clId="{ADABE2DA-5AD5-4AB4-9C31-E40D6166ACF8}" dt="2025-11-27T11:07:42.450" v="8911" actId="115"/>
        <pc:sldMkLst>
          <pc:docMk/>
          <pc:sldMk cId="963154095" sldId="369"/>
        </pc:sldMkLst>
        <pc:spChg chg="mod">
          <ac:chgData name="DUBREIL Caroline" userId="eff7e969-b717-48d8-8435-70f8cd73d16b" providerId="ADAL" clId="{ADABE2DA-5AD5-4AB4-9C31-E40D6166ACF8}" dt="2025-11-27T11:07:42.450" v="8911" actId="115"/>
          <ac:spMkLst>
            <pc:docMk/>
            <pc:sldMk cId="963154095" sldId="369"/>
            <ac:spMk id="89" creationId="{5A2A307C-0009-FCDD-781D-8B8D958C2C5A}"/>
          </ac:spMkLst>
        </pc:spChg>
      </pc:sldChg>
      <pc:sldChg chg="modSp add del mod">
        <pc:chgData name="DUBREIL Caroline" userId="eff7e969-b717-48d8-8435-70f8cd73d16b" providerId="ADAL" clId="{ADABE2DA-5AD5-4AB4-9C31-E40D6166ACF8}" dt="2025-11-27T10:44:58.058" v="8830" actId="47"/>
        <pc:sldMkLst>
          <pc:docMk/>
          <pc:sldMk cId="4018412091" sldId="370"/>
        </pc:sldMkLst>
      </pc:sldChg>
      <pc:sldChg chg="modSp add del mod">
        <pc:chgData name="DUBREIL Caroline" userId="eff7e969-b717-48d8-8435-70f8cd73d16b" providerId="ADAL" clId="{ADABE2DA-5AD5-4AB4-9C31-E40D6166ACF8}" dt="2025-11-27T10:44:58.878" v="8831" actId="47"/>
        <pc:sldMkLst>
          <pc:docMk/>
          <pc:sldMk cId="3894968448" sldId="371"/>
        </pc:sldMkLst>
      </pc:sldChg>
      <pc:sldChg chg="addSp delSp modSp add del mod delAnim modAnim">
        <pc:chgData name="DUBREIL Caroline" userId="eff7e969-b717-48d8-8435-70f8cd73d16b" providerId="ADAL" clId="{ADABE2DA-5AD5-4AB4-9C31-E40D6166ACF8}" dt="2025-11-27T07:00:43.004" v="6472" actId="47"/>
        <pc:sldMkLst>
          <pc:docMk/>
          <pc:sldMk cId="34585518" sldId="372"/>
        </pc:sldMkLst>
      </pc:sldChg>
      <pc:sldChg chg="addSp delSp modSp add del mod">
        <pc:chgData name="DUBREIL Caroline" userId="eff7e969-b717-48d8-8435-70f8cd73d16b" providerId="ADAL" clId="{ADABE2DA-5AD5-4AB4-9C31-E40D6166ACF8}" dt="2025-11-27T07:00:45.493" v="6473" actId="47"/>
        <pc:sldMkLst>
          <pc:docMk/>
          <pc:sldMk cId="1179858231" sldId="373"/>
        </pc:sldMkLst>
      </pc:sldChg>
      <pc:sldChg chg="addSp delSp modSp add mod ord modNotesTx">
        <pc:chgData name="DUBREIL Caroline" userId="eff7e969-b717-48d8-8435-70f8cd73d16b" providerId="ADAL" clId="{ADABE2DA-5AD5-4AB4-9C31-E40D6166ACF8}" dt="2025-12-03T09:21:48.178" v="8971" actId="20577"/>
        <pc:sldMkLst>
          <pc:docMk/>
          <pc:sldMk cId="933909728" sldId="374"/>
        </pc:sldMkLst>
        <pc:spChg chg="add mod">
          <ac:chgData name="DUBREIL Caroline" userId="eff7e969-b717-48d8-8435-70f8cd73d16b" providerId="ADAL" clId="{ADABE2DA-5AD5-4AB4-9C31-E40D6166ACF8}" dt="2025-11-27T11:13:10.358" v="8921" actId="20577"/>
          <ac:spMkLst>
            <pc:docMk/>
            <pc:sldMk cId="933909728" sldId="374"/>
            <ac:spMk id="2" creationId="{B46EA511-42E9-0944-DCE5-8FAD41DD2409}"/>
          </ac:spMkLst>
        </pc:spChg>
        <pc:spChg chg="add mod">
          <ac:chgData name="DUBREIL Caroline" userId="eff7e969-b717-48d8-8435-70f8cd73d16b" providerId="ADAL" clId="{ADABE2DA-5AD5-4AB4-9C31-E40D6166ACF8}" dt="2025-11-27T11:13:03.298" v="8919" actId="20577"/>
          <ac:spMkLst>
            <pc:docMk/>
            <pc:sldMk cId="933909728" sldId="374"/>
            <ac:spMk id="3" creationId="{3374918D-65DF-906C-779C-EB84CAC4A606}"/>
          </ac:spMkLst>
        </pc:spChg>
        <pc:spChg chg="add mod">
          <ac:chgData name="DUBREIL Caroline" userId="eff7e969-b717-48d8-8435-70f8cd73d16b" providerId="ADAL" clId="{ADABE2DA-5AD5-4AB4-9C31-E40D6166ACF8}" dt="2025-12-03T09:20:43.615" v="8947" actId="20577"/>
          <ac:spMkLst>
            <pc:docMk/>
            <pc:sldMk cId="933909728" sldId="374"/>
            <ac:spMk id="6" creationId="{DA9CFEF3-4AF6-9D0C-A08C-9E0134A4C46E}"/>
          </ac:spMkLst>
        </pc:spChg>
        <pc:spChg chg="add mod">
          <ac:chgData name="DUBREIL Caroline" userId="eff7e969-b717-48d8-8435-70f8cd73d16b" providerId="ADAL" clId="{ADABE2DA-5AD5-4AB4-9C31-E40D6166ACF8}" dt="2025-11-27T11:12:56.016" v="8916" actId="6549"/>
          <ac:spMkLst>
            <pc:docMk/>
            <pc:sldMk cId="933909728" sldId="374"/>
            <ac:spMk id="7" creationId="{8B7373B5-F6BD-4319-678D-2FEFB7FF1DF5}"/>
          </ac:spMkLst>
        </pc:spChg>
        <pc:spChg chg="add mod">
          <ac:chgData name="DUBREIL Caroline" userId="eff7e969-b717-48d8-8435-70f8cd73d16b" providerId="ADAL" clId="{ADABE2DA-5AD5-4AB4-9C31-E40D6166ACF8}" dt="2025-12-03T09:21:48.178" v="8971" actId="20577"/>
          <ac:spMkLst>
            <pc:docMk/>
            <pc:sldMk cId="933909728" sldId="374"/>
            <ac:spMk id="8" creationId="{FD231C8A-D2C7-0A7A-EDC9-F565C947093E}"/>
          </ac:spMkLst>
        </pc:spChg>
        <pc:spChg chg="add mod">
          <ac:chgData name="DUBREIL Caroline" userId="eff7e969-b717-48d8-8435-70f8cd73d16b" providerId="ADAL" clId="{ADABE2DA-5AD5-4AB4-9C31-E40D6166ACF8}" dt="2025-11-27T11:13:14.766" v="8922" actId="1076"/>
          <ac:spMkLst>
            <pc:docMk/>
            <pc:sldMk cId="933909728" sldId="374"/>
            <ac:spMk id="9" creationId="{2471194F-BD8D-2772-7466-CAA443DF3CFB}"/>
          </ac:spMkLst>
        </pc:spChg>
        <pc:picChg chg="add mod">
          <ac:chgData name="DUBREIL Caroline" userId="eff7e969-b717-48d8-8435-70f8cd73d16b" providerId="ADAL" clId="{ADABE2DA-5AD5-4AB4-9C31-E40D6166ACF8}" dt="2025-11-11T20:19:41.361" v="3114" actId="1076"/>
          <ac:picMkLst>
            <pc:docMk/>
            <pc:sldMk cId="933909728" sldId="374"/>
            <ac:picMk id="5" creationId="{51FA24BD-FB7F-FBA5-6133-671B47FBDEA9}"/>
          </ac:picMkLst>
        </pc:picChg>
      </pc:sldChg>
      <pc:sldChg chg="addSp delSp modSp add del mod">
        <pc:chgData name="DUBREIL Caroline" userId="eff7e969-b717-48d8-8435-70f8cd73d16b" providerId="ADAL" clId="{ADABE2DA-5AD5-4AB4-9C31-E40D6166ACF8}" dt="2025-11-27T07:00:42.293" v="6471" actId="47"/>
        <pc:sldMkLst>
          <pc:docMk/>
          <pc:sldMk cId="3480376900" sldId="375"/>
        </pc:sldMkLst>
      </pc:sldChg>
      <pc:sldChg chg="addSp delSp modSp add del mod">
        <pc:chgData name="DUBREIL Caroline" userId="eff7e969-b717-48d8-8435-70f8cd73d16b" providerId="ADAL" clId="{ADABE2DA-5AD5-4AB4-9C31-E40D6166ACF8}" dt="2025-11-27T07:01:01.745" v="6474" actId="47"/>
        <pc:sldMkLst>
          <pc:docMk/>
          <pc:sldMk cId="3036665331" sldId="376"/>
        </pc:sldMkLst>
      </pc:sldChg>
      <pc:sldChg chg="addSp delSp modSp add del mod">
        <pc:chgData name="DUBREIL Caroline" userId="eff7e969-b717-48d8-8435-70f8cd73d16b" providerId="ADAL" clId="{ADABE2DA-5AD5-4AB4-9C31-E40D6166ACF8}" dt="2025-11-27T07:01:09.125" v="6475" actId="47"/>
        <pc:sldMkLst>
          <pc:docMk/>
          <pc:sldMk cId="3892250253" sldId="377"/>
        </pc:sldMkLst>
      </pc:sldChg>
      <pc:sldChg chg="modSp add del mod modNotesTx">
        <pc:chgData name="DUBREIL Caroline" userId="eff7e969-b717-48d8-8435-70f8cd73d16b" providerId="ADAL" clId="{ADABE2DA-5AD5-4AB4-9C31-E40D6166ACF8}" dt="2025-11-27T07:01:10.737" v="6476" actId="47"/>
        <pc:sldMkLst>
          <pc:docMk/>
          <pc:sldMk cId="1664957866" sldId="378"/>
        </pc:sldMkLst>
      </pc:sldChg>
      <pc:sldChg chg="addSp delSp modSp add del mod">
        <pc:chgData name="DUBREIL Caroline" userId="eff7e969-b717-48d8-8435-70f8cd73d16b" providerId="ADAL" clId="{ADABE2DA-5AD5-4AB4-9C31-E40D6166ACF8}" dt="2025-11-27T07:01:12.804" v="6478" actId="47"/>
        <pc:sldMkLst>
          <pc:docMk/>
          <pc:sldMk cId="3088452523" sldId="379"/>
        </pc:sldMkLst>
      </pc:sldChg>
      <pc:sldChg chg="modSp add del mod">
        <pc:chgData name="DUBREIL Caroline" userId="eff7e969-b717-48d8-8435-70f8cd73d16b" providerId="ADAL" clId="{ADABE2DA-5AD5-4AB4-9C31-E40D6166ACF8}" dt="2025-11-11T20:49:26.545" v="4227" actId="47"/>
        <pc:sldMkLst>
          <pc:docMk/>
          <pc:sldMk cId="818993504" sldId="380"/>
        </pc:sldMkLst>
      </pc:sldChg>
      <pc:sldChg chg="addSp delSp modSp add del mod modAnim modNotesTx">
        <pc:chgData name="DUBREIL Caroline" userId="eff7e969-b717-48d8-8435-70f8cd73d16b" providerId="ADAL" clId="{ADABE2DA-5AD5-4AB4-9C31-E40D6166ACF8}" dt="2025-11-27T07:01:16.245" v="6479" actId="47"/>
        <pc:sldMkLst>
          <pc:docMk/>
          <pc:sldMk cId="2772299740" sldId="380"/>
        </pc:sldMkLst>
      </pc:sldChg>
      <pc:sldChg chg="addSp delSp modSp add del mod">
        <pc:chgData name="DUBREIL Caroline" userId="eff7e969-b717-48d8-8435-70f8cd73d16b" providerId="ADAL" clId="{ADABE2DA-5AD5-4AB4-9C31-E40D6166ACF8}" dt="2025-11-27T07:01:11.860" v="6477" actId="47"/>
        <pc:sldMkLst>
          <pc:docMk/>
          <pc:sldMk cId="3840247901" sldId="381"/>
        </pc:sldMkLst>
      </pc:sldChg>
      <pc:sldChg chg="addSp delSp modSp add del mod">
        <pc:chgData name="DUBREIL Caroline" userId="eff7e969-b717-48d8-8435-70f8cd73d16b" providerId="ADAL" clId="{ADABE2DA-5AD5-4AB4-9C31-E40D6166ACF8}" dt="2025-11-27T07:01:32.542" v="6480" actId="47"/>
        <pc:sldMkLst>
          <pc:docMk/>
          <pc:sldMk cId="4265007891" sldId="382"/>
        </pc:sldMkLst>
      </pc:sldChg>
      <pc:sldChg chg="add">
        <pc:chgData name="DUBREIL Caroline" userId="eff7e969-b717-48d8-8435-70f8cd73d16b" providerId="ADAL" clId="{ADABE2DA-5AD5-4AB4-9C31-E40D6166ACF8}" dt="2025-11-27T06:56:32.846" v="6465"/>
        <pc:sldMkLst>
          <pc:docMk/>
          <pc:sldMk cId="0" sldId="383"/>
        </pc:sldMkLst>
      </pc:sldChg>
      <pc:sldChg chg="new del">
        <pc:chgData name="DUBREIL Caroline" userId="eff7e969-b717-48d8-8435-70f8cd73d16b" providerId="ADAL" clId="{ADABE2DA-5AD5-4AB4-9C31-E40D6166ACF8}" dt="2025-11-11T21:47:11.465" v="5864" actId="47"/>
        <pc:sldMkLst>
          <pc:docMk/>
          <pc:sldMk cId="1469228626" sldId="383"/>
        </pc:sldMkLst>
      </pc:sldChg>
      <pc:sldChg chg="addSp delSp modSp add mod ord delAnim modNotesTx">
        <pc:chgData name="DUBREIL Caroline" userId="eff7e969-b717-48d8-8435-70f8cd73d16b" providerId="ADAL" clId="{ADABE2DA-5AD5-4AB4-9C31-E40D6166ACF8}" dt="2025-12-08T16:48:53.406" v="8980" actId="6549"/>
        <pc:sldMkLst>
          <pc:docMk/>
          <pc:sldMk cId="3030154700" sldId="384"/>
        </pc:sldMkLst>
        <pc:spChg chg="mod">
          <ac:chgData name="DUBREIL Caroline" userId="eff7e969-b717-48d8-8435-70f8cd73d16b" providerId="ADAL" clId="{ADABE2DA-5AD5-4AB4-9C31-E40D6166ACF8}" dt="2025-11-27T07:17:06.449" v="7017" actId="1076"/>
          <ac:spMkLst>
            <pc:docMk/>
            <pc:sldMk cId="3030154700" sldId="384"/>
            <ac:spMk id="92" creationId="{C92868DC-DCCB-3EF1-8BE5-F692DAD7A50F}"/>
          </ac:spMkLst>
        </pc:spChg>
        <pc:picChg chg="add mod">
          <ac:chgData name="DUBREIL Caroline" userId="eff7e969-b717-48d8-8435-70f8cd73d16b" providerId="ADAL" clId="{ADABE2DA-5AD5-4AB4-9C31-E40D6166ACF8}" dt="2025-11-27T07:12:06.686" v="6747" actId="1076"/>
          <ac:picMkLst>
            <pc:docMk/>
            <pc:sldMk cId="3030154700" sldId="384"/>
            <ac:picMk id="7" creationId="{2791C25B-0F94-48B8-B4A2-38580FC08FB9}"/>
          </ac:picMkLst>
        </pc:picChg>
      </pc:sldChg>
      <pc:sldChg chg="modSp add mod">
        <pc:chgData name="DUBREIL Caroline" userId="eff7e969-b717-48d8-8435-70f8cd73d16b" providerId="ADAL" clId="{ADABE2DA-5AD5-4AB4-9C31-E40D6166ACF8}" dt="2025-11-27T09:51:10.748" v="7971" actId="115"/>
        <pc:sldMkLst>
          <pc:docMk/>
          <pc:sldMk cId="1748317302" sldId="385"/>
        </pc:sldMkLst>
        <pc:spChg chg="mod">
          <ac:chgData name="DUBREIL Caroline" userId="eff7e969-b717-48d8-8435-70f8cd73d16b" providerId="ADAL" clId="{ADABE2DA-5AD5-4AB4-9C31-E40D6166ACF8}" dt="2025-11-27T09:51:10.748" v="7971" actId="115"/>
          <ac:spMkLst>
            <pc:docMk/>
            <pc:sldMk cId="1748317302" sldId="385"/>
            <ac:spMk id="89" creationId="{BAF00751-9F3A-8A76-A55A-4CD5A2F84427}"/>
          </ac:spMkLst>
        </pc:spChg>
      </pc:sldChg>
      <pc:sldChg chg="addSp delSp modSp add mod ord delAnim modNotesTx">
        <pc:chgData name="DUBREIL Caroline" userId="eff7e969-b717-48d8-8435-70f8cd73d16b" providerId="ADAL" clId="{ADABE2DA-5AD5-4AB4-9C31-E40D6166ACF8}" dt="2025-12-08T16:48:21.883" v="8975" actId="6549"/>
        <pc:sldMkLst>
          <pc:docMk/>
          <pc:sldMk cId="176301617" sldId="386"/>
        </pc:sldMkLst>
        <pc:spChg chg="add mod">
          <ac:chgData name="DUBREIL Caroline" userId="eff7e969-b717-48d8-8435-70f8cd73d16b" providerId="ADAL" clId="{ADABE2DA-5AD5-4AB4-9C31-E40D6166ACF8}" dt="2025-11-27T09:06:31.450" v="7679" actId="20577"/>
          <ac:spMkLst>
            <pc:docMk/>
            <pc:sldMk cId="176301617" sldId="386"/>
            <ac:spMk id="8" creationId="{55DF20F9-800C-510C-59B1-66817A890C69}"/>
          </ac:spMkLst>
        </pc:spChg>
        <pc:picChg chg="add mod">
          <ac:chgData name="DUBREIL Caroline" userId="eff7e969-b717-48d8-8435-70f8cd73d16b" providerId="ADAL" clId="{ADABE2DA-5AD5-4AB4-9C31-E40D6166ACF8}" dt="2025-11-27T08:55:30.769" v="7493" actId="14100"/>
          <ac:picMkLst>
            <pc:docMk/>
            <pc:sldMk cId="176301617" sldId="386"/>
            <ac:picMk id="12" creationId="{3777FC0C-D636-CE74-330E-F366980E05EF}"/>
          </ac:picMkLst>
        </pc:picChg>
        <pc:picChg chg="add mod">
          <ac:chgData name="DUBREIL Caroline" userId="eff7e969-b717-48d8-8435-70f8cd73d16b" providerId="ADAL" clId="{ADABE2DA-5AD5-4AB4-9C31-E40D6166ACF8}" dt="2025-11-27T08:55:37.584" v="7495" actId="1076"/>
          <ac:picMkLst>
            <pc:docMk/>
            <pc:sldMk cId="176301617" sldId="386"/>
            <ac:picMk id="14" creationId="{6E8C5EAF-79E6-8D41-C470-E4F16492DED6}"/>
          </ac:picMkLst>
        </pc:picChg>
        <pc:picChg chg="add mod">
          <ac:chgData name="DUBREIL Caroline" userId="eff7e969-b717-48d8-8435-70f8cd73d16b" providerId="ADAL" clId="{ADABE2DA-5AD5-4AB4-9C31-E40D6166ACF8}" dt="2025-11-27T08:55:21.341" v="7491" actId="1076"/>
          <ac:picMkLst>
            <pc:docMk/>
            <pc:sldMk cId="176301617" sldId="386"/>
            <ac:picMk id="16" creationId="{73DF048C-E4B0-03AC-F4BA-0EDA2EEF69FB}"/>
          </ac:picMkLst>
        </pc:picChg>
        <pc:picChg chg="add mod">
          <ac:chgData name="DUBREIL Caroline" userId="eff7e969-b717-48d8-8435-70f8cd73d16b" providerId="ADAL" clId="{ADABE2DA-5AD5-4AB4-9C31-E40D6166ACF8}" dt="2025-11-27T08:57:29.128" v="7498" actId="14100"/>
          <ac:picMkLst>
            <pc:docMk/>
            <pc:sldMk cId="176301617" sldId="386"/>
            <ac:picMk id="18" creationId="{774BC682-CB61-7D5E-0434-360886DA9F9C}"/>
          </ac:picMkLst>
        </pc:picChg>
      </pc:sldChg>
      <pc:sldChg chg="modSp add del mod">
        <pc:chgData name="DUBREIL Caroline" userId="eff7e969-b717-48d8-8435-70f8cd73d16b" providerId="ADAL" clId="{ADABE2DA-5AD5-4AB4-9C31-E40D6166ACF8}" dt="2025-11-27T07:14:51.250" v="6858" actId="47"/>
        <pc:sldMkLst>
          <pc:docMk/>
          <pc:sldMk cId="1791233657" sldId="386"/>
        </pc:sldMkLst>
      </pc:sldChg>
      <pc:sldChg chg="add del">
        <pc:chgData name="DUBREIL Caroline" userId="eff7e969-b717-48d8-8435-70f8cd73d16b" providerId="ADAL" clId="{ADABE2DA-5AD5-4AB4-9C31-E40D6166ACF8}" dt="2025-11-27T07:13:55.507" v="6826" actId="47"/>
        <pc:sldMkLst>
          <pc:docMk/>
          <pc:sldMk cId="3717598322" sldId="386"/>
        </pc:sldMkLst>
      </pc:sldChg>
      <pc:sldChg chg="modSp add del mod">
        <pc:chgData name="DUBREIL Caroline" userId="eff7e969-b717-48d8-8435-70f8cd73d16b" providerId="ADAL" clId="{ADABE2DA-5AD5-4AB4-9C31-E40D6166ACF8}" dt="2025-11-27T09:46:04.262" v="7962" actId="47"/>
        <pc:sldMkLst>
          <pc:docMk/>
          <pc:sldMk cId="4175387463" sldId="387"/>
        </pc:sldMkLst>
      </pc:sldChg>
      <pc:sldChg chg="addSp delSp modSp add mod modNotesTx">
        <pc:chgData name="DUBREIL Caroline" userId="eff7e969-b717-48d8-8435-70f8cd73d16b" providerId="ADAL" clId="{ADABE2DA-5AD5-4AB4-9C31-E40D6166ACF8}" dt="2025-12-08T16:52:12.876" v="9163" actId="404"/>
        <pc:sldMkLst>
          <pc:docMk/>
          <pc:sldMk cId="1711686170" sldId="388"/>
        </pc:sldMkLst>
        <pc:spChg chg="add mod">
          <ac:chgData name="DUBREIL Caroline" userId="eff7e969-b717-48d8-8435-70f8cd73d16b" providerId="ADAL" clId="{ADABE2DA-5AD5-4AB4-9C31-E40D6166ACF8}" dt="2025-12-08T16:52:12.876" v="9163" actId="404"/>
          <ac:spMkLst>
            <pc:docMk/>
            <pc:sldMk cId="1711686170" sldId="388"/>
            <ac:spMk id="2" creationId="{7B3DBAA9-F371-1E08-9B56-8F02FB3C9057}"/>
          </ac:spMkLst>
        </pc:spChg>
        <pc:spChg chg="mod">
          <ac:chgData name="DUBREIL Caroline" userId="eff7e969-b717-48d8-8435-70f8cd73d16b" providerId="ADAL" clId="{ADABE2DA-5AD5-4AB4-9C31-E40D6166ACF8}" dt="2025-11-27T07:16:38.764" v="6987" actId="1076"/>
          <ac:spMkLst>
            <pc:docMk/>
            <pc:sldMk cId="1711686170" sldId="388"/>
            <ac:spMk id="92" creationId="{89FD9460-9837-076A-0EF5-1D52F0EB4806}"/>
          </ac:spMkLst>
        </pc:spChg>
        <pc:picChg chg="add mod">
          <ac:chgData name="DUBREIL Caroline" userId="eff7e969-b717-48d8-8435-70f8cd73d16b" providerId="ADAL" clId="{ADABE2DA-5AD5-4AB4-9C31-E40D6166ACF8}" dt="2025-11-27T09:56:07.278" v="8183" actId="1076"/>
          <ac:picMkLst>
            <pc:docMk/>
            <pc:sldMk cId="1711686170" sldId="388"/>
            <ac:picMk id="3" creationId="{12EA7708-6117-25D2-2C5F-CADD553F66BC}"/>
          </ac:picMkLst>
        </pc:picChg>
      </pc:sldChg>
      <pc:sldChg chg="modSp add mod">
        <pc:chgData name="DUBREIL Caroline" userId="eff7e969-b717-48d8-8435-70f8cd73d16b" providerId="ADAL" clId="{ADABE2DA-5AD5-4AB4-9C31-E40D6166ACF8}" dt="2025-11-27T11:07:35.149" v="8910" actId="115"/>
        <pc:sldMkLst>
          <pc:docMk/>
          <pc:sldMk cId="3946463420" sldId="389"/>
        </pc:sldMkLst>
        <pc:spChg chg="mod">
          <ac:chgData name="DUBREIL Caroline" userId="eff7e969-b717-48d8-8435-70f8cd73d16b" providerId="ADAL" clId="{ADABE2DA-5AD5-4AB4-9C31-E40D6166ACF8}" dt="2025-11-27T11:07:35.149" v="8910" actId="115"/>
          <ac:spMkLst>
            <pc:docMk/>
            <pc:sldMk cId="3946463420" sldId="389"/>
            <ac:spMk id="89" creationId="{12FBF39F-63BD-615F-F465-BADE4ECF89F6}"/>
          </ac:spMkLst>
        </pc:spChg>
      </pc:sldChg>
      <pc:sldChg chg="addSp modSp add mod modNotesTx">
        <pc:chgData name="DUBREIL Caroline" userId="eff7e969-b717-48d8-8435-70f8cd73d16b" providerId="ADAL" clId="{ADABE2DA-5AD5-4AB4-9C31-E40D6166ACF8}" dt="2025-12-08T16:49:53.254" v="8986" actId="6549"/>
        <pc:sldMkLst>
          <pc:docMk/>
          <pc:sldMk cId="2974007780" sldId="390"/>
        </pc:sldMkLst>
        <pc:spChg chg="mod">
          <ac:chgData name="DUBREIL Caroline" userId="eff7e969-b717-48d8-8435-70f8cd73d16b" providerId="ADAL" clId="{ADABE2DA-5AD5-4AB4-9C31-E40D6166ACF8}" dt="2025-11-27T07:57:17.742" v="7171" actId="1076"/>
          <ac:spMkLst>
            <pc:docMk/>
            <pc:sldMk cId="2974007780" sldId="390"/>
            <ac:spMk id="92" creationId="{0BEF700B-AE22-30CB-DD6D-26EB3AE169BD}"/>
          </ac:spMkLst>
        </pc:spChg>
        <pc:picChg chg="add mod">
          <ac:chgData name="DUBREIL Caroline" userId="eff7e969-b717-48d8-8435-70f8cd73d16b" providerId="ADAL" clId="{ADABE2DA-5AD5-4AB4-9C31-E40D6166ACF8}" dt="2025-11-27T07:56:43.967" v="7104" actId="1076"/>
          <ac:picMkLst>
            <pc:docMk/>
            <pc:sldMk cId="2974007780" sldId="390"/>
            <ac:picMk id="3" creationId="{0E9B27B9-ACF6-69FF-39C6-22D4591DF33C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50:10.395" v="8992" actId="20577"/>
        <pc:sldMkLst>
          <pc:docMk/>
          <pc:sldMk cId="1367387436" sldId="391"/>
        </pc:sldMkLst>
        <pc:spChg chg="mod">
          <ac:chgData name="DUBREIL Caroline" userId="eff7e969-b717-48d8-8435-70f8cd73d16b" providerId="ADAL" clId="{ADABE2DA-5AD5-4AB4-9C31-E40D6166ACF8}" dt="2025-11-27T10:05:00.780" v="8450" actId="1076"/>
          <ac:spMkLst>
            <pc:docMk/>
            <pc:sldMk cId="1367387436" sldId="391"/>
            <ac:spMk id="92" creationId="{FC40A9BC-140A-9776-2A8A-36A4BCB538E4}"/>
          </ac:spMkLst>
        </pc:spChg>
        <pc:picChg chg="add mod">
          <ac:chgData name="DUBREIL Caroline" userId="eff7e969-b717-48d8-8435-70f8cd73d16b" providerId="ADAL" clId="{ADABE2DA-5AD5-4AB4-9C31-E40D6166ACF8}" dt="2025-11-27T10:06:28.501" v="8457" actId="14100"/>
          <ac:picMkLst>
            <pc:docMk/>
            <pc:sldMk cId="1367387436" sldId="391"/>
            <ac:picMk id="7" creationId="{EB341B4A-46D0-60CE-0838-E19A8E96ACAC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50:02.941" v="8989" actId="6549"/>
        <pc:sldMkLst>
          <pc:docMk/>
          <pc:sldMk cId="2898276063" sldId="392"/>
        </pc:sldMkLst>
        <pc:spChg chg="mod">
          <ac:chgData name="DUBREIL Caroline" userId="eff7e969-b717-48d8-8435-70f8cd73d16b" providerId="ADAL" clId="{ADABE2DA-5AD5-4AB4-9C31-E40D6166ACF8}" dt="2025-11-27T10:04:39.050" v="8409" actId="1076"/>
          <ac:spMkLst>
            <pc:docMk/>
            <pc:sldMk cId="2898276063" sldId="392"/>
            <ac:spMk id="92" creationId="{E623137E-6119-A0F0-69E2-A1BEA4E7CE56}"/>
          </ac:spMkLst>
        </pc:spChg>
        <pc:picChg chg="add mod">
          <ac:chgData name="DUBREIL Caroline" userId="eff7e969-b717-48d8-8435-70f8cd73d16b" providerId="ADAL" clId="{ADABE2DA-5AD5-4AB4-9C31-E40D6166ACF8}" dt="2025-11-27T08:01:41.744" v="7190" actId="1076"/>
          <ac:picMkLst>
            <pc:docMk/>
            <pc:sldMk cId="2898276063" sldId="392"/>
            <ac:picMk id="3" creationId="{AC7C433D-D8C9-CCE6-CA50-B8FF82294944}"/>
          </ac:picMkLst>
        </pc:picChg>
      </pc:sldChg>
      <pc:sldChg chg="addSp modSp add mod modNotesTx">
        <pc:chgData name="DUBREIL Caroline" userId="eff7e969-b717-48d8-8435-70f8cd73d16b" providerId="ADAL" clId="{ADABE2DA-5AD5-4AB4-9C31-E40D6166ACF8}" dt="2025-12-08T16:49:56.719" v="8987" actId="6549"/>
        <pc:sldMkLst>
          <pc:docMk/>
          <pc:sldMk cId="3159346956" sldId="393"/>
        </pc:sldMkLst>
        <pc:spChg chg="mod">
          <ac:chgData name="DUBREIL Caroline" userId="eff7e969-b717-48d8-8435-70f8cd73d16b" providerId="ADAL" clId="{ADABE2DA-5AD5-4AB4-9C31-E40D6166ACF8}" dt="2025-11-27T10:00:54.812" v="8232" actId="1076"/>
          <ac:spMkLst>
            <pc:docMk/>
            <pc:sldMk cId="3159346956" sldId="393"/>
            <ac:spMk id="92" creationId="{FC1EFD44-67A1-BD79-040F-198B5423BF2B}"/>
          </ac:spMkLst>
        </pc:spChg>
        <pc:picChg chg="add mod">
          <ac:chgData name="DUBREIL Caroline" userId="eff7e969-b717-48d8-8435-70f8cd73d16b" providerId="ADAL" clId="{ADABE2DA-5AD5-4AB4-9C31-E40D6166ACF8}" dt="2025-11-27T08:00:47.036" v="7185" actId="1076"/>
          <ac:picMkLst>
            <pc:docMk/>
            <pc:sldMk cId="3159346956" sldId="393"/>
            <ac:picMk id="3" creationId="{A0340E48-4FCE-3C57-3162-F3F9EA4CD19C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9:00.093" v="8981" actId="6549"/>
        <pc:sldMkLst>
          <pc:docMk/>
          <pc:sldMk cId="1966727367" sldId="394"/>
        </pc:sldMkLst>
        <pc:spChg chg="mod">
          <ac:chgData name="DUBREIL Caroline" userId="eff7e969-b717-48d8-8435-70f8cd73d16b" providerId="ADAL" clId="{ADABE2DA-5AD5-4AB4-9C31-E40D6166ACF8}" dt="2025-11-27T09:02:08.957" v="7575" actId="1076"/>
          <ac:spMkLst>
            <pc:docMk/>
            <pc:sldMk cId="1966727367" sldId="394"/>
            <ac:spMk id="92" creationId="{79BE153D-784B-4785-65E3-FF6B7775178E}"/>
          </ac:spMkLst>
        </pc:spChg>
        <pc:picChg chg="add mod">
          <ac:chgData name="DUBREIL Caroline" userId="eff7e969-b717-48d8-8435-70f8cd73d16b" providerId="ADAL" clId="{ADABE2DA-5AD5-4AB4-9C31-E40D6166ACF8}" dt="2025-11-27T09:00:59.396" v="7507" actId="1076"/>
          <ac:picMkLst>
            <pc:docMk/>
            <pc:sldMk cId="1966727367" sldId="394"/>
            <ac:picMk id="3" creationId="{D99702E3-FE61-256E-F15A-2D791AB0E430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8:09.270" v="8972" actId="6549"/>
        <pc:sldMkLst>
          <pc:docMk/>
          <pc:sldMk cId="2356802378" sldId="395"/>
        </pc:sldMkLst>
        <pc:picChg chg="add mod">
          <ac:chgData name="DUBREIL Caroline" userId="eff7e969-b717-48d8-8435-70f8cd73d16b" providerId="ADAL" clId="{ADABE2DA-5AD5-4AB4-9C31-E40D6166ACF8}" dt="2025-11-27T08:29:44.206" v="7260" actId="1076"/>
          <ac:picMkLst>
            <pc:docMk/>
            <pc:sldMk cId="2356802378" sldId="395"/>
            <ac:picMk id="3" creationId="{A83EDFB3-9F87-05ED-FF82-8CCFEDF2AB65}"/>
          </ac:picMkLst>
        </pc:picChg>
      </pc:sldChg>
      <pc:sldChg chg="addSp delSp modSp add del mod">
        <pc:chgData name="DUBREIL Caroline" userId="eff7e969-b717-48d8-8435-70f8cd73d16b" providerId="ADAL" clId="{ADABE2DA-5AD5-4AB4-9C31-E40D6166ACF8}" dt="2025-11-27T08:42:20.964" v="7280" actId="47"/>
        <pc:sldMkLst>
          <pc:docMk/>
          <pc:sldMk cId="1140633568" sldId="396"/>
        </pc:sldMkLst>
      </pc:sldChg>
      <pc:sldChg chg="addSp delSp modSp add mod modNotesTx">
        <pc:chgData name="DUBREIL Caroline" userId="eff7e969-b717-48d8-8435-70f8cd73d16b" providerId="ADAL" clId="{ADABE2DA-5AD5-4AB4-9C31-E40D6166ACF8}" dt="2025-12-08T16:48:18.094" v="8974" actId="20577"/>
        <pc:sldMkLst>
          <pc:docMk/>
          <pc:sldMk cId="3279073707" sldId="397"/>
        </pc:sldMkLst>
        <pc:spChg chg="mod">
          <ac:chgData name="DUBREIL Caroline" userId="eff7e969-b717-48d8-8435-70f8cd73d16b" providerId="ADAL" clId="{ADABE2DA-5AD5-4AB4-9C31-E40D6166ACF8}" dt="2025-11-27T09:06:20.241" v="7644" actId="20577"/>
          <ac:spMkLst>
            <pc:docMk/>
            <pc:sldMk cId="3279073707" sldId="397"/>
            <ac:spMk id="92" creationId="{97D8EDE0-3356-9980-D3A3-37A5637094FB}"/>
          </ac:spMkLst>
        </pc:spChg>
        <pc:picChg chg="add mod">
          <ac:chgData name="DUBREIL Caroline" userId="eff7e969-b717-48d8-8435-70f8cd73d16b" providerId="ADAL" clId="{ADABE2DA-5AD5-4AB4-9C31-E40D6166ACF8}" dt="2025-11-27T08:48:54.953" v="7451" actId="1076"/>
          <ac:picMkLst>
            <pc:docMk/>
            <pc:sldMk cId="3279073707" sldId="397"/>
            <ac:picMk id="7" creationId="{561FC341-9DF7-2B8B-4C46-8451109EBEF9}"/>
          </ac:picMkLst>
        </pc:picChg>
        <pc:picChg chg="add mod">
          <ac:chgData name="DUBREIL Caroline" userId="eff7e969-b717-48d8-8435-70f8cd73d16b" providerId="ADAL" clId="{ADABE2DA-5AD5-4AB4-9C31-E40D6166ACF8}" dt="2025-11-27T08:49:03.722" v="7452" actId="1076"/>
          <ac:picMkLst>
            <pc:docMk/>
            <pc:sldMk cId="3279073707" sldId="397"/>
            <ac:picMk id="9" creationId="{A65E06C0-0897-5B60-6690-5854CF767E41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9:03.632" v="8982" actId="6549"/>
        <pc:sldMkLst>
          <pc:docMk/>
          <pc:sldMk cId="1678199807" sldId="398"/>
        </pc:sldMkLst>
        <pc:picChg chg="add mod">
          <ac:chgData name="DUBREIL Caroline" userId="eff7e969-b717-48d8-8435-70f8cd73d16b" providerId="ADAL" clId="{ADABE2DA-5AD5-4AB4-9C31-E40D6166ACF8}" dt="2025-11-27T09:03:26.062" v="7582" actId="1076"/>
          <ac:picMkLst>
            <pc:docMk/>
            <pc:sldMk cId="1678199807" sldId="398"/>
            <ac:picMk id="5" creationId="{845E07A1-8E1A-A430-78AB-A72033366341}"/>
          </ac:picMkLst>
        </pc:picChg>
      </pc:sldChg>
      <pc:sldChg chg="modSp add mod">
        <pc:chgData name="DUBREIL Caroline" userId="eff7e969-b717-48d8-8435-70f8cd73d16b" providerId="ADAL" clId="{ADABE2DA-5AD5-4AB4-9C31-E40D6166ACF8}" dt="2025-11-27T09:51:25.884" v="7976" actId="20577"/>
        <pc:sldMkLst>
          <pc:docMk/>
          <pc:sldMk cId="1090114368" sldId="399"/>
        </pc:sldMkLst>
        <pc:spChg chg="mod">
          <ac:chgData name="DUBREIL Caroline" userId="eff7e969-b717-48d8-8435-70f8cd73d16b" providerId="ADAL" clId="{ADABE2DA-5AD5-4AB4-9C31-E40D6166ACF8}" dt="2025-11-27T09:51:25.884" v="7976" actId="20577"/>
          <ac:spMkLst>
            <pc:docMk/>
            <pc:sldMk cId="1090114368" sldId="399"/>
            <ac:spMk id="89" creationId="{16155C00-6A58-6D37-A77C-6218F50C30D0}"/>
          </ac:spMkLst>
        </pc:spChg>
      </pc:sldChg>
      <pc:sldChg chg="addSp delSp modSp add mod modNotesTx">
        <pc:chgData name="DUBREIL Caroline" userId="eff7e969-b717-48d8-8435-70f8cd73d16b" providerId="ADAL" clId="{ADABE2DA-5AD5-4AB4-9C31-E40D6166ACF8}" dt="2025-12-08T16:48:26.901" v="8976" actId="6549"/>
        <pc:sldMkLst>
          <pc:docMk/>
          <pc:sldMk cId="3466457823" sldId="400"/>
        </pc:sldMkLst>
        <pc:spChg chg="mod">
          <ac:chgData name="DUBREIL Caroline" userId="eff7e969-b717-48d8-8435-70f8cd73d16b" providerId="ADAL" clId="{ADABE2DA-5AD5-4AB4-9C31-E40D6166ACF8}" dt="2025-11-27T09:07:08.936" v="7696" actId="20577"/>
          <ac:spMkLst>
            <pc:docMk/>
            <pc:sldMk cId="3466457823" sldId="400"/>
            <ac:spMk id="8" creationId="{C47F10F1-5907-7B07-830B-4D9F8C6F4E0D}"/>
          </ac:spMkLst>
        </pc:spChg>
        <pc:picChg chg="add mod">
          <ac:chgData name="DUBREIL Caroline" userId="eff7e969-b717-48d8-8435-70f8cd73d16b" providerId="ADAL" clId="{ADABE2DA-5AD5-4AB4-9C31-E40D6166ACF8}" dt="2025-11-27T09:13:25.263" v="7711" actId="14100"/>
          <ac:picMkLst>
            <pc:docMk/>
            <pc:sldMk cId="3466457823" sldId="400"/>
            <ac:picMk id="3" creationId="{4DD91581-33B3-4D3C-3519-5116438AE424}"/>
          </ac:picMkLst>
        </pc:picChg>
        <pc:picChg chg="add mod">
          <ac:chgData name="DUBREIL Caroline" userId="eff7e969-b717-48d8-8435-70f8cd73d16b" providerId="ADAL" clId="{ADABE2DA-5AD5-4AB4-9C31-E40D6166ACF8}" dt="2025-11-27T09:13:13.882" v="7710" actId="1076"/>
          <ac:picMkLst>
            <pc:docMk/>
            <pc:sldMk cId="3466457823" sldId="400"/>
            <ac:picMk id="6" creationId="{3D4C1D26-7DC4-6BF2-E217-8C0347342E32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8:30.711" v="8977" actId="6549"/>
        <pc:sldMkLst>
          <pc:docMk/>
          <pc:sldMk cId="2384544646" sldId="401"/>
        </pc:sldMkLst>
        <pc:picChg chg="add mod">
          <ac:chgData name="DUBREIL Caroline" userId="eff7e969-b717-48d8-8435-70f8cd73d16b" providerId="ADAL" clId="{ADABE2DA-5AD5-4AB4-9C31-E40D6166ACF8}" dt="2025-11-27T09:15:29.785" v="7719" actId="1076"/>
          <ac:picMkLst>
            <pc:docMk/>
            <pc:sldMk cId="2384544646" sldId="401"/>
            <ac:picMk id="5" creationId="{7DF3B975-38E0-BC3B-1E8C-B0ED82ECAE50}"/>
          </ac:picMkLst>
        </pc:picChg>
        <pc:picChg chg="add mod">
          <ac:chgData name="DUBREIL Caroline" userId="eff7e969-b717-48d8-8435-70f8cd73d16b" providerId="ADAL" clId="{ADABE2DA-5AD5-4AB4-9C31-E40D6166ACF8}" dt="2025-11-27T09:17:24.777" v="7722" actId="1076"/>
          <ac:picMkLst>
            <pc:docMk/>
            <pc:sldMk cId="2384544646" sldId="401"/>
            <ac:picMk id="9" creationId="{429A25D1-B8B1-7C3A-0AD8-6688F57BD9E4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8:35.395" v="8978" actId="6549"/>
        <pc:sldMkLst>
          <pc:docMk/>
          <pc:sldMk cId="2359232254" sldId="402"/>
        </pc:sldMkLst>
        <pc:spChg chg="mod">
          <ac:chgData name="DUBREIL Caroline" userId="eff7e969-b717-48d8-8435-70f8cd73d16b" providerId="ADAL" clId="{ADABE2DA-5AD5-4AB4-9C31-E40D6166ACF8}" dt="2025-11-27T09:22:03.860" v="7743" actId="1076"/>
          <ac:spMkLst>
            <pc:docMk/>
            <pc:sldMk cId="2359232254" sldId="402"/>
            <ac:spMk id="92" creationId="{BDA3ADBC-0BDC-5F94-F90A-ECE6484150FB}"/>
          </ac:spMkLst>
        </pc:spChg>
        <pc:picChg chg="add mod">
          <ac:chgData name="DUBREIL Caroline" userId="eff7e969-b717-48d8-8435-70f8cd73d16b" providerId="ADAL" clId="{ADABE2DA-5AD5-4AB4-9C31-E40D6166ACF8}" dt="2025-11-27T09:23:18.296" v="7748" actId="1076"/>
          <ac:picMkLst>
            <pc:docMk/>
            <pc:sldMk cId="2359232254" sldId="402"/>
            <ac:picMk id="5" creationId="{C3DDFD40-A5C1-4C83-BFB6-2B005D36275A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8:38.916" v="8979" actId="6549"/>
        <pc:sldMkLst>
          <pc:docMk/>
          <pc:sldMk cId="620379974" sldId="403"/>
        </pc:sldMkLst>
        <pc:picChg chg="add mod">
          <ac:chgData name="DUBREIL Caroline" userId="eff7e969-b717-48d8-8435-70f8cd73d16b" providerId="ADAL" clId="{ADABE2DA-5AD5-4AB4-9C31-E40D6166ACF8}" dt="2025-11-27T09:25:03.774" v="7755" actId="1076"/>
          <ac:picMkLst>
            <pc:docMk/>
            <pc:sldMk cId="620379974" sldId="403"/>
            <ac:picMk id="3" creationId="{B56589D8-D3CB-115A-E7C9-281989EF9506}"/>
          </ac:picMkLst>
        </pc:picChg>
      </pc:sldChg>
      <pc:sldChg chg="modSp add mod">
        <pc:chgData name="DUBREIL Caroline" userId="eff7e969-b717-48d8-8435-70f8cd73d16b" providerId="ADAL" clId="{ADABE2DA-5AD5-4AB4-9C31-E40D6166ACF8}" dt="2025-11-27T09:51:42.210" v="7980" actId="20577"/>
        <pc:sldMkLst>
          <pc:docMk/>
          <pc:sldMk cId="3263558707" sldId="404"/>
        </pc:sldMkLst>
        <pc:spChg chg="mod">
          <ac:chgData name="DUBREIL Caroline" userId="eff7e969-b717-48d8-8435-70f8cd73d16b" providerId="ADAL" clId="{ADABE2DA-5AD5-4AB4-9C31-E40D6166ACF8}" dt="2025-11-27T09:51:42.210" v="7980" actId="20577"/>
          <ac:spMkLst>
            <pc:docMk/>
            <pc:sldMk cId="3263558707" sldId="404"/>
            <ac:spMk id="89" creationId="{D351B83F-EEB1-59A0-6484-DC476F4F2731}"/>
          </ac:spMkLst>
        </pc:spChg>
      </pc:sldChg>
      <pc:sldChg chg="addSp modSp new mod ord">
        <pc:chgData name="DUBREIL Caroline" userId="eff7e969-b717-48d8-8435-70f8cd73d16b" providerId="ADAL" clId="{ADABE2DA-5AD5-4AB4-9C31-E40D6166ACF8}" dt="2025-11-27T09:43:36.539" v="7876"/>
        <pc:sldMkLst>
          <pc:docMk/>
          <pc:sldMk cId="4215308789" sldId="405"/>
        </pc:sldMkLst>
        <pc:spChg chg="add mod">
          <ac:chgData name="DUBREIL Caroline" userId="eff7e969-b717-48d8-8435-70f8cd73d16b" providerId="ADAL" clId="{ADABE2DA-5AD5-4AB4-9C31-E40D6166ACF8}" dt="2025-11-27T09:32:11.435" v="7831" actId="1076"/>
          <ac:spMkLst>
            <pc:docMk/>
            <pc:sldMk cId="4215308789" sldId="405"/>
            <ac:spMk id="4" creationId="{B0654E5A-C570-60B9-4CA4-E1B152B6D91D}"/>
          </ac:spMkLst>
        </pc:spChg>
        <pc:picChg chg="add mod">
          <ac:chgData name="DUBREIL Caroline" userId="eff7e969-b717-48d8-8435-70f8cd73d16b" providerId="ADAL" clId="{ADABE2DA-5AD5-4AB4-9C31-E40D6166ACF8}" dt="2025-11-27T09:33:41.263" v="7838" actId="1076"/>
          <ac:picMkLst>
            <pc:docMk/>
            <pc:sldMk cId="4215308789" sldId="405"/>
            <ac:picMk id="3" creationId="{F18F83EB-2704-AE86-E01C-FCD79A9BCF9F}"/>
          </ac:picMkLst>
        </pc:picChg>
      </pc:sldChg>
      <pc:sldChg chg="addSp delSp modSp add mod ord">
        <pc:chgData name="DUBREIL Caroline" userId="eff7e969-b717-48d8-8435-70f8cd73d16b" providerId="ADAL" clId="{ADABE2DA-5AD5-4AB4-9C31-E40D6166ACF8}" dt="2025-11-27T09:43:40.069" v="7878"/>
        <pc:sldMkLst>
          <pc:docMk/>
          <pc:sldMk cId="2284193795" sldId="406"/>
        </pc:sldMkLst>
        <pc:spChg chg="mod">
          <ac:chgData name="DUBREIL Caroline" userId="eff7e969-b717-48d8-8435-70f8cd73d16b" providerId="ADAL" clId="{ADABE2DA-5AD5-4AB4-9C31-E40D6166ACF8}" dt="2025-11-27T09:35:48.274" v="7850" actId="20577"/>
          <ac:spMkLst>
            <pc:docMk/>
            <pc:sldMk cId="2284193795" sldId="406"/>
            <ac:spMk id="4" creationId="{01CC07FC-609E-2595-1F0F-769906516164}"/>
          </ac:spMkLst>
        </pc:spChg>
        <pc:picChg chg="add mod">
          <ac:chgData name="DUBREIL Caroline" userId="eff7e969-b717-48d8-8435-70f8cd73d16b" providerId="ADAL" clId="{ADABE2DA-5AD5-4AB4-9C31-E40D6166ACF8}" dt="2025-11-27T09:35:39.630" v="7842" actId="1076"/>
          <ac:picMkLst>
            <pc:docMk/>
            <pc:sldMk cId="2284193795" sldId="406"/>
            <ac:picMk id="5" creationId="{379D1198-EA6D-DBBC-D0F3-6DA27041AE77}"/>
          </ac:picMkLst>
        </pc:picChg>
        <pc:picChg chg="add mod">
          <ac:chgData name="DUBREIL Caroline" userId="eff7e969-b717-48d8-8435-70f8cd73d16b" providerId="ADAL" clId="{ADABE2DA-5AD5-4AB4-9C31-E40D6166ACF8}" dt="2025-11-27T09:35:43.729" v="7843" actId="14100"/>
          <ac:picMkLst>
            <pc:docMk/>
            <pc:sldMk cId="2284193795" sldId="406"/>
            <ac:picMk id="7" creationId="{72901768-D41E-C6FA-C44D-64FE901AF6BA}"/>
          </ac:picMkLst>
        </pc:picChg>
      </pc:sldChg>
      <pc:sldChg chg="addSp modSp new mod ord">
        <pc:chgData name="DUBREIL Caroline" userId="eff7e969-b717-48d8-8435-70f8cd73d16b" providerId="ADAL" clId="{ADABE2DA-5AD5-4AB4-9C31-E40D6166ACF8}" dt="2025-11-27T09:43:42.870" v="7880"/>
        <pc:sldMkLst>
          <pc:docMk/>
          <pc:sldMk cId="1701387294" sldId="407"/>
        </pc:sldMkLst>
        <pc:spChg chg="add mod">
          <ac:chgData name="DUBREIL Caroline" userId="eff7e969-b717-48d8-8435-70f8cd73d16b" providerId="ADAL" clId="{ADABE2DA-5AD5-4AB4-9C31-E40D6166ACF8}" dt="2025-11-27T09:43:21.171" v="7874" actId="20577"/>
          <ac:spMkLst>
            <pc:docMk/>
            <pc:sldMk cId="1701387294" sldId="407"/>
            <ac:spMk id="4" creationId="{69E131D4-ED43-D148-EA0A-848C58878120}"/>
          </ac:spMkLst>
        </pc:spChg>
        <pc:picChg chg="add mod">
          <ac:chgData name="DUBREIL Caroline" userId="eff7e969-b717-48d8-8435-70f8cd73d16b" providerId="ADAL" clId="{ADABE2DA-5AD5-4AB4-9C31-E40D6166ACF8}" dt="2025-11-27T09:43:04.669" v="7866" actId="1076"/>
          <ac:picMkLst>
            <pc:docMk/>
            <pc:sldMk cId="1701387294" sldId="407"/>
            <ac:picMk id="3" creationId="{676F7A66-362E-F62E-4D00-34B366C9A9BD}"/>
          </ac:picMkLst>
        </pc:picChg>
      </pc:sldChg>
      <pc:sldChg chg="modSp add mod">
        <pc:chgData name="DUBREIL Caroline" userId="eff7e969-b717-48d8-8435-70f8cd73d16b" providerId="ADAL" clId="{ADABE2DA-5AD5-4AB4-9C31-E40D6166ACF8}" dt="2025-11-27T09:52:07.398" v="8024" actId="20577"/>
        <pc:sldMkLst>
          <pc:docMk/>
          <pc:sldMk cId="3259700514" sldId="408"/>
        </pc:sldMkLst>
        <pc:spChg chg="mod">
          <ac:chgData name="DUBREIL Caroline" userId="eff7e969-b717-48d8-8435-70f8cd73d16b" providerId="ADAL" clId="{ADABE2DA-5AD5-4AB4-9C31-E40D6166ACF8}" dt="2025-11-27T09:52:07.398" v="8024" actId="20577"/>
          <ac:spMkLst>
            <pc:docMk/>
            <pc:sldMk cId="3259700514" sldId="408"/>
            <ac:spMk id="89" creationId="{FA92253F-D90E-025B-30B6-17A9B113B4BD}"/>
          </ac:spMkLst>
        </pc:spChg>
      </pc:sldChg>
      <pc:sldChg chg="modSp add mod">
        <pc:chgData name="DUBREIL Caroline" userId="eff7e969-b717-48d8-8435-70f8cd73d16b" providerId="ADAL" clId="{ADABE2DA-5AD5-4AB4-9C31-E40D6166ACF8}" dt="2025-11-27T09:54:53.888" v="8179" actId="20577"/>
        <pc:sldMkLst>
          <pc:docMk/>
          <pc:sldMk cId="3458639961" sldId="409"/>
        </pc:sldMkLst>
        <pc:spChg chg="mod">
          <ac:chgData name="DUBREIL Caroline" userId="eff7e969-b717-48d8-8435-70f8cd73d16b" providerId="ADAL" clId="{ADABE2DA-5AD5-4AB4-9C31-E40D6166ACF8}" dt="2025-11-27T09:54:53.888" v="8179" actId="20577"/>
          <ac:spMkLst>
            <pc:docMk/>
            <pc:sldMk cId="3458639961" sldId="409"/>
            <ac:spMk id="89" creationId="{307DBB5A-7A97-BACA-EBCD-BBA3F06548A2}"/>
          </ac:spMkLst>
        </pc:spChg>
      </pc:sldChg>
      <pc:sldChg chg="addSp delSp modSp add mod modNotesTx">
        <pc:chgData name="DUBREIL Caroline" userId="eff7e969-b717-48d8-8435-70f8cd73d16b" providerId="ADAL" clId="{ADABE2DA-5AD5-4AB4-9C31-E40D6166ACF8}" dt="2025-12-08T16:49:07.974" v="8983" actId="6549"/>
        <pc:sldMkLst>
          <pc:docMk/>
          <pc:sldMk cId="1649122254" sldId="410"/>
        </pc:sldMkLst>
        <pc:spChg chg="mod">
          <ac:chgData name="DUBREIL Caroline" userId="eff7e969-b717-48d8-8435-70f8cd73d16b" providerId="ADAL" clId="{ADABE2DA-5AD5-4AB4-9C31-E40D6166ACF8}" dt="2025-11-27T09:54:18.779" v="8059" actId="1076"/>
          <ac:spMkLst>
            <pc:docMk/>
            <pc:sldMk cId="1649122254" sldId="410"/>
            <ac:spMk id="92" creationId="{415900C0-DE3E-1760-34DF-B65D86AF8181}"/>
          </ac:spMkLst>
        </pc:spChg>
        <pc:picChg chg="add mod">
          <ac:chgData name="DUBREIL Caroline" userId="eff7e969-b717-48d8-8435-70f8cd73d16b" providerId="ADAL" clId="{ADABE2DA-5AD5-4AB4-9C31-E40D6166ACF8}" dt="2025-11-27T09:54:01.775" v="8032" actId="1076"/>
          <ac:picMkLst>
            <pc:docMk/>
            <pc:sldMk cId="1649122254" sldId="410"/>
            <ac:picMk id="3" creationId="{71D53C21-171C-B7C7-21C7-8909C36AE786}"/>
          </ac:picMkLst>
        </pc:picChg>
      </pc:sldChg>
      <pc:sldChg chg="add del">
        <pc:chgData name="DUBREIL Caroline" userId="eff7e969-b717-48d8-8435-70f8cd73d16b" providerId="ADAL" clId="{ADABE2DA-5AD5-4AB4-9C31-E40D6166ACF8}" dt="2025-11-27T09:52:21.974" v="8026"/>
        <pc:sldMkLst>
          <pc:docMk/>
          <pc:sldMk cId="1885349368" sldId="410"/>
        </pc:sldMkLst>
      </pc:sldChg>
      <pc:sldChg chg="addSp delSp modSp add mod modNotesTx">
        <pc:chgData name="DUBREIL Caroline" userId="eff7e969-b717-48d8-8435-70f8cd73d16b" providerId="ADAL" clId="{ADABE2DA-5AD5-4AB4-9C31-E40D6166ACF8}" dt="2025-12-08T16:49:22.581" v="8985" actId="6549"/>
        <pc:sldMkLst>
          <pc:docMk/>
          <pc:sldMk cId="454807076" sldId="411"/>
        </pc:sldMkLst>
        <pc:picChg chg="add mod">
          <ac:chgData name="DUBREIL Caroline" userId="eff7e969-b717-48d8-8435-70f8cd73d16b" providerId="ADAL" clId="{ADABE2DA-5AD5-4AB4-9C31-E40D6166ACF8}" dt="2025-11-27T09:57:43.776" v="8191" actId="1076"/>
          <ac:picMkLst>
            <pc:docMk/>
            <pc:sldMk cId="454807076" sldId="411"/>
            <ac:picMk id="5" creationId="{13EAF623-4A18-AA3F-ED6D-B7A21595D65B}"/>
          </ac:picMkLst>
        </pc:picChg>
      </pc:sldChg>
      <pc:sldChg chg="addSp delSp modSp add mod ord modNotesTx">
        <pc:chgData name="DUBREIL Caroline" userId="eff7e969-b717-48d8-8435-70f8cd73d16b" providerId="ADAL" clId="{ADABE2DA-5AD5-4AB4-9C31-E40D6166ACF8}" dt="2025-12-08T16:50:06.257" v="8990" actId="6549"/>
        <pc:sldMkLst>
          <pc:docMk/>
          <pc:sldMk cId="659104686" sldId="412"/>
        </pc:sldMkLst>
        <pc:spChg chg="add mod">
          <ac:chgData name="DUBREIL Caroline" userId="eff7e969-b717-48d8-8435-70f8cd73d16b" providerId="ADAL" clId="{ADABE2DA-5AD5-4AB4-9C31-E40D6166ACF8}" dt="2025-11-27T10:07:19.205" v="8461"/>
          <ac:spMkLst>
            <pc:docMk/>
            <pc:sldMk cId="659104686" sldId="412"/>
            <ac:spMk id="2" creationId="{E0A590B8-FDC1-331E-BE0E-E881DEAAFB5D}"/>
          </ac:spMkLst>
        </pc:spChg>
      </pc:sldChg>
      <pc:sldChg chg="addSp delSp modSp add mod modNotesTx">
        <pc:chgData name="DUBREIL Caroline" userId="eff7e969-b717-48d8-8435-70f8cd73d16b" providerId="ADAL" clId="{ADABE2DA-5AD5-4AB4-9C31-E40D6166ACF8}" dt="2025-12-08T16:50:13.933" v="8993" actId="6549"/>
        <pc:sldMkLst>
          <pc:docMk/>
          <pc:sldMk cId="3165324715" sldId="413"/>
        </pc:sldMkLst>
        <pc:spChg chg="mod">
          <ac:chgData name="DUBREIL Caroline" userId="eff7e969-b717-48d8-8435-70f8cd73d16b" providerId="ADAL" clId="{ADABE2DA-5AD5-4AB4-9C31-E40D6166ACF8}" dt="2025-11-27T10:34:34.773" v="8671" actId="1076"/>
          <ac:spMkLst>
            <pc:docMk/>
            <pc:sldMk cId="3165324715" sldId="413"/>
            <ac:spMk id="92" creationId="{B1870902-5F21-C358-6930-17B8F1BE09E1}"/>
          </ac:spMkLst>
        </pc:spChg>
        <pc:picChg chg="add mod">
          <ac:chgData name="DUBREIL Caroline" userId="eff7e969-b717-48d8-8435-70f8cd73d16b" providerId="ADAL" clId="{ADABE2DA-5AD5-4AB4-9C31-E40D6166ACF8}" dt="2025-11-27T10:33:12.160" v="8543"/>
          <ac:picMkLst>
            <pc:docMk/>
            <pc:sldMk cId="3165324715" sldId="413"/>
            <ac:picMk id="2" creationId="{03004F09-F9E0-1B9B-C0E7-A521D1512A27}"/>
          </ac:picMkLst>
        </pc:picChg>
      </pc:sldChg>
      <pc:sldChg chg="addSp delSp modSp add mod modNotesTx">
        <pc:chgData name="DUBREIL Caroline" userId="eff7e969-b717-48d8-8435-70f8cd73d16b" providerId="ADAL" clId="{ADABE2DA-5AD5-4AB4-9C31-E40D6166ACF8}" dt="2025-12-08T16:49:59.697" v="8988" actId="6549"/>
        <pc:sldMkLst>
          <pc:docMk/>
          <pc:sldMk cId="2847097769" sldId="414"/>
        </pc:sldMkLst>
        <pc:picChg chg="add mod">
          <ac:chgData name="DUBREIL Caroline" userId="eff7e969-b717-48d8-8435-70f8cd73d16b" providerId="ADAL" clId="{ADABE2DA-5AD5-4AB4-9C31-E40D6166ACF8}" dt="2025-11-27T10:36:10.298" v="8675" actId="1076"/>
          <ac:picMkLst>
            <pc:docMk/>
            <pc:sldMk cId="2847097769" sldId="414"/>
            <ac:picMk id="7" creationId="{3FDB917D-4D40-9304-D58E-22ACBA32CEE5}"/>
          </ac:picMkLst>
        </pc:picChg>
      </pc:sldChg>
      <pc:sldChg chg="modSp add del mod">
        <pc:chgData name="DUBREIL Caroline" userId="eff7e969-b717-48d8-8435-70f8cd73d16b" providerId="ADAL" clId="{ADABE2DA-5AD5-4AB4-9C31-E40D6166ACF8}" dt="2025-12-08T16:50:32.633" v="8994" actId="47"/>
        <pc:sldMkLst>
          <pc:docMk/>
          <pc:sldMk cId="896517519" sldId="415"/>
        </pc:sldMkLst>
        <pc:spChg chg="mod">
          <ac:chgData name="DUBREIL Caroline" userId="eff7e969-b717-48d8-8435-70f8cd73d16b" providerId="ADAL" clId="{ADABE2DA-5AD5-4AB4-9C31-E40D6166ACF8}" dt="2025-11-27T10:44:47.721" v="8829" actId="20577"/>
          <ac:spMkLst>
            <pc:docMk/>
            <pc:sldMk cId="896517519" sldId="415"/>
            <ac:spMk id="89" creationId="{9A368FD8-E0F3-8B8F-0819-7B4A57CC099F}"/>
          </ac:spMkLst>
        </pc:spChg>
      </pc:sldChg>
      <pc:sldChg chg="addSp modSp new mod">
        <pc:chgData name="DUBREIL Caroline" userId="eff7e969-b717-48d8-8435-70f8cd73d16b" providerId="ADAL" clId="{ADABE2DA-5AD5-4AB4-9C31-E40D6166ACF8}" dt="2025-11-27T10:46:48.986" v="8841" actId="1076"/>
        <pc:sldMkLst>
          <pc:docMk/>
          <pc:sldMk cId="3630268008" sldId="416"/>
        </pc:sldMkLst>
        <pc:picChg chg="add mod">
          <ac:chgData name="DUBREIL Caroline" userId="eff7e969-b717-48d8-8435-70f8cd73d16b" providerId="ADAL" clId="{ADABE2DA-5AD5-4AB4-9C31-E40D6166ACF8}" dt="2025-11-27T10:46:48.986" v="8841" actId="1076"/>
          <ac:picMkLst>
            <pc:docMk/>
            <pc:sldMk cId="3630268008" sldId="416"/>
            <ac:picMk id="3" creationId="{1412C794-877A-9E14-7265-329295CE6264}"/>
          </ac:picMkLst>
        </pc:picChg>
      </pc:sldChg>
      <pc:sldChg chg="addSp delSp modSp add mod">
        <pc:chgData name="DUBREIL Caroline" userId="eff7e969-b717-48d8-8435-70f8cd73d16b" providerId="ADAL" clId="{ADABE2DA-5AD5-4AB4-9C31-E40D6166ACF8}" dt="2025-11-27T10:47:51.001" v="8847" actId="1076"/>
        <pc:sldMkLst>
          <pc:docMk/>
          <pc:sldMk cId="1066224774" sldId="417"/>
        </pc:sldMkLst>
        <pc:picChg chg="add mod">
          <ac:chgData name="DUBREIL Caroline" userId="eff7e969-b717-48d8-8435-70f8cd73d16b" providerId="ADAL" clId="{ADABE2DA-5AD5-4AB4-9C31-E40D6166ACF8}" dt="2025-11-27T10:47:51.001" v="8847" actId="1076"/>
          <ac:picMkLst>
            <pc:docMk/>
            <pc:sldMk cId="1066224774" sldId="417"/>
            <ac:picMk id="4" creationId="{DA8B986A-B632-7D8B-0780-4D56EDCDA888}"/>
          </ac:picMkLst>
        </pc:picChg>
      </pc:sldChg>
      <pc:sldChg chg="addSp delSp modSp add mod">
        <pc:chgData name="DUBREIL Caroline" userId="eff7e969-b717-48d8-8435-70f8cd73d16b" providerId="ADAL" clId="{ADABE2DA-5AD5-4AB4-9C31-E40D6166ACF8}" dt="2025-11-27T10:48:51.586" v="8852" actId="14100"/>
        <pc:sldMkLst>
          <pc:docMk/>
          <pc:sldMk cId="2997379896" sldId="418"/>
        </pc:sldMkLst>
        <pc:picChg chg="add mod">
          <ac:chgData name="DUBREIL Caroline" userId="eff7e969-b717-48d8-8435-70f8cd73d16b" providerId="ADAL" clId="{ADABE2DA-5AD5-4AB4-9C31-E40D6166ACF8}" dt="2025-11-27T10:48:51.586" v="8852" actId="14100"/>
          <ac:picMkLst>
            <pc:docMk/>
            <pc:sldMk cId="2997379896" sldId="418"/>
            <ac:picMk id="4" creationId="{C1188DAD-7CC9-A281-1A37-862C0CAAA692}"/>
          </ac:picMkLst>
        </pc:picChg>
      </pc:sldChg>
      <pc:sldChg chg="addSp modSp new mod">
        <pc:chgData name="DUBREIL Caroline" userId="eff7e969-b717-48d8-8435-70f8cd73d16b" providerId="ADAL" clId="{ADABE2DA-5AD5-4AB4-9C31-E40D6166ACF8}" dt="2025-11-27T10:49:46.505" v="8856" actId="14100"/>
        <pc:sldMkLst>
          <pc:docMk/>
          <pc:sldMk cId="142034837" sldId="419"/>
        </pc:sldMkLst>
        <pc:picChg chg="add mod">
          <ac:chgData name="DUBREIL Caroline" userId="eff7e969-b717-48d8-8435-70f8cd73d16b" providerId="ADAL" clId="{ADABE2DA-5AD5-4AB4-9C31-E40D6166ACF8}" dt="2025-11-27T10:49:46.505" v="8856" actId="14100"/>
          <ac:picMkLst>
            <pc:docMk/>
            <pc:sldMk cId="142034837" sldId="419"/>
            <ac:picMk id="3" creationId="{7B1457E3-1051-83C1-955E-2350634BB888}"/>
          </ac:picMkLst>
        </pc:picChg>
      </pc:sldChg>
      <pc:sldChg chg="addSp modSp new mod">
        <pc:chgData name="DUBREIL Caroline" userId="eff7e969-b717-48d8-8435-70f8cd73d16b" providerId="ADAL" clId="{ADABE2DA-5AD5-4AB4-9C31-E40D6166ACF8}" dt="2025-11-27T10:50:56.584" v="8860" actId="14100"/>
        <pc:sldMkLst>
          <pc:docMk/>
          <pc:sldMk cId="4060765099" sldId="420"/>
        </pc:sldMkLst>
        <pc:picChg chg="add mod">
          <ac:chgData name="DUBREIL Caroline" userId="eff7e969-b717-48d8-8435-70f8cd73d16b" providerId="ADAL" clId="{ADABE2DA-5AD5-4AB4-9C31-E40D6166ACF8}" dt="2025-11-27T10:50:56.584" v="8860" actId="14100"/>
          <ac:picMkLst>
            <pc:docMk/>
            <pc:sldMk cId="4060765099" sldId="420"/>
            <ac:picMk id="3" creationId="{95EAC3AB-53C7-C154-AD27-53E90F91F755}"/>
          </ac:picMkLst>
        </pc:picChg>
      </pc:sldChg>
      <pc:sldChg chg="addSp modSp new mod">
        <pc:chgData name="DUBREIL Caroline" userId="eff7e969-b717-48d8-8435-70f8cd73d16b" providerId="ADAL" clId="{ADABE2DA-5AD5-4AB4-9C31-E40D6166ACF8}" dt="2025-11-27T10:53:23.481" v="8885" actId="14100"/>
        <pc:sldMkLst>
          <pc:docMk/>
          <pc:sldMk cId="2818121914" sldId="421"/>
        </pc:sldMkLst>
        <pc:picChg chg="add mod">
          <ac:chgData name="DUBREIL Caroline" userId="eff7e969-b717-48d8-8435-70f8cd73d16b" providerId="ADAL" clId="{ADABE2DA-5AD5-4AB4-9C31-E40D6166ACF8}" dt="2025-11-27T10:53:23.481" v="8885" actId="14100"/>
          <ac:picMkLst>
            <pc:docMk/>
            <pc:sldMk cId="2818121914" sldId="421"/>
            <ac:picMk id="3" creationId="{9351DB56-455D-CE5F-DFEB-BA94CB5012BB}"/>
          </ac:picMkLst>
        </pc:picChg>
      </pc:sldChg>
      <pc:sldChg chg="modSp add mod">
        <pc:chgData name="DUBREIL Caroline" userId="eff7e969-b717-48d8-8435-70f8cd73d16b" providerId="ADAL" clId="{ADABE2DA-5AD5-4AB4-9C31-E40D6166ACF8}" dt="2025-11-27T11:07:50.513" v="8912" actId="115"/>
        <pc:sldMkLst>
          <pc:docMk/>
          <pc:sldMk cId="1589139654" sldId="422"/>
        </pc:sldMkLst>
        <pc:spChg chg="mod">
          <ac:chgData name="DUBREIL Caroline" userId="eff7e969-b717-48d8-8435-70f8cd73d16b" providerId="ADAL" clId="{ADABE2DA-5AD5-4AB4-9C31-E40D6166ACF8}" dt="2025-11-27T11:07:50.513" v="8912" actId="115"/>
          <ac:spMkLst>
            <pc:docMk/>
            <pc:sldMk cId="1589139654" sldId="422"/>
            <ac:spMk id="89" creationId="{E129B2D8-593F-03CA-304E-7726D1CDC5F2}"/>
          </ac:spMkLst>
        </pc:spChg>
      </pc:sldChg>
      <pc:sldChg chg="addSp modSp new mod">
        <pc:chgData name="DUBREIL Caroline" userId="eff7e969-b717-48d8-8435-70f8cd73d16b" providerId="ADAL" clId="{ADABE2DA-5AD5-4AB4-9C31-E40D6166ACF8}" dt="2025-11-27T10:56:22.280" v="8898" actId="1076"/>
        <pc:sldMkLst>
          <pc:docMk/>
          <pc:sldMk cId="3275113544" sldId="423"/>
        </pc:sldMkLst>
        <pc:picChg chg="add mod">
          <ac:chgData name="DUBREIL Caroline" userId="eff7e969-b717-48d8-8435-70f8cd73d16b" providerId="ADAL" clId="{ADABE2DA-5AD5-4AB4-9C31-E40D6166ACF8}" dt="2025-11-27T10:56:22.280" v="8898" actId="1076"/>
          <ac:picMkLst>
            <pc:docMk/>
            <pc:sldMk cId="3275113544" sldId="423"/>
            <ac:picMk id="3" creationId="{BD9474E7-C1EC-8B85-A4E5-35F939AA83EE}"/>
          </ac:picMkLst>
        </pc:picChg>
      </pc:sldChg>
      <pc:sldChg chg="addSp modSp new mod">
        <pc:chgData name="DUBREIL Caroline" userId="eff7e969-b717-48d8-8435-70f8cd73d16b" providerId="ADAL" clId="{ADABE2DA-5AD5-4AB4-9C31-E40D6166ACF8}" dt="2025-11-27T10:57:42.197" v="8902" actId="14100"/>
        <pc:sldMkLst>
          <pc:docMk/>
          <pc:sldMk cId="1002998312" sldId="424"/>
        </pc:sldMkLst>
        <pc:picChg chg="add mod">
          <ac:chgData name="DUBREIL Caroline" userId="eff7e969-b717-48d8-8435-70f8cd73d16b" providerId="ADAL" clId="{ADABE2DA-5AD5-4AB4-9C31-E40D6166ACF8}" dt="2025-11-27T10:57:42.197" v="8902" actId="14100"/>
          <ac:picMkLst>
            <pc:docMk/>
            <pc:sldMk cId="1002998312" sldId="424"/>
            <ac:picMk id="3" creationId="{592A41DD-CCFC-4D97-2DC3-46AB28751E29}"/>
          </ac:picMkLst>
        </pc:picChg>
      </pc:sldChg>
      <pc:sldChg chg="addSp modSp new mod">
        <pc:chgData name="DUBREIL Caroline" userId="eff7e969-b717-48d8-8435-70f8cd73d16b" providerId="ADAL" clId="{ADABE2DA-5AD5-4AB4-9C31-E40D6166ACF8}" dt="2025-11-27T10:58:29.478" v="8906" actId="14100"/>
        <pc:sldMkLst>
          <pc:docMk/>
          <pc:sldMk cId="1467915440" sldId="425"/>
        </pc:sldMkLst>
        <pc:picChg chg="add mod">
          <ac:chgData name="DUBREIL Caroline" userId="eff7e969-b717-48d8-8435-70f8cd73d16b" providerId="ADAL" clId="{ADABE2DA-5AD5-4AB4-9C31-E40D6166ACF8}" dt="2025-11-27T10:58:29.478" v="8906" actId="14100"/>
          <ac:picMkLst>
            <pc:docMk/>
            <pc:sldMk cId="1467915440" sldId="425"/>
            <ac:picMk id="3" creationId="{54DFBFCA-720C-A985-50DF-099CCF218D63}"/>
          </ac:picMkLst>
        </pc:picChg>
      </pc:sldChg>
      <pc:sldChg chg="add">
        <pc:chgData name="DUBREIL Caroline" userId="eff7e969-b717-48d8-8435-70f8cd73d16b" providerId="ADAL" clId="{ADABE2DA-5AD5-4AB4-9C31-E40D6166ACF8}" dt="2025-11-27T10:59:44.890" v="8907"/>
        <pc:sldMkLst>
          <pc:docMk/>
          <pc:sldMk cId="1829375724" sldId="426"/>
        </pc:sldMkLst>
      </pc:sldChg>
      <pc:sldChg chg="add">
        <pc:chgData name="DUBREIL Caroline" userId="eff7e969-b717-48d8-8435-70f8cd73d16b" providerId="ADAL" clId="{ADABE2DA-5AD5-4AB4-9C31-E40D6166ACF8}" dt="2025-11-27T10:59:56.194" v="8908"/>
        <pc:sldMkLst>
          <pc:docMk/>
          <pc:sldMk cId="1525099473" sldId="427"/>
        </pc:sldMkLst>
      </pc:sldChg>
      <pc:sldMasterChg chg="delSldLayout">
        <pc:chgData name="DUBREIL Caroline" userId="eff7e969-b717-48d8-8435-70f8cd73d16b" providerId="ADAL" clId="{ADABE2DA-5AD5-4AB4-9C31-E40D6166ACF8}" dt="2025-11-11T21:47:22.023" v="5868" actId="47"/>
        <pc:sldMasterMkLst>
          <pc:docMk/>
          <pc:sldMasterMk cId="0" sldId="2147483648"/>
        </pc:sldMasterMkLst>
        <pc:sldLayoutChg chg="del">
          <pc:chgData name="DUBREIL Caroline" userId="eff7e969-b717-48d8-8435-70f8cd73d16b" providerId="ADAL" clId="{ADABE2DA-5AD5-4AB4-9C31-E40D6166ACF8}" dt="2025-11-11T21:47:22.023" v="5868" actId="47"/>
          <pc:sldLayoutMkLst>
            <pc:docMk/>
            <pc:sldMasterMk cId="0" sldId="2147483648"/>
            <pc:sldLayoutMk cId="1816090941" sldId="2147483678"/>
          </pc:sldLayoutMkLst>
        </pc:sldLayoutChg>
      </pc:sldMasterChg>
      <pc:sldMasterChg chg="modSldLayout">
        <pc:chgData name="DUBREIL Caroline" userId="eff7e969-b717-48d8-8435-70f8cd73d16b" providerId="ADAL" clId="{ADABE2DA-5AD5-4AB4-9C31-E40D6166ACF8}" dt="2025-11-27T09:48:27.067" v="7968"/>
        <pc:sldMasterMkLst>
          <pc:docMk/>
          <pc:sldMasterMk cId="1468524114" sldId="2147483678"/>
        </pc:sldMasterMkLst>
        <pc:sldLayoutChg chg="addSp delSp">
          <pc:chgData name="DUBREIL Caroline" userId="eff7e969-b717-48d8-8435-70f8cd73d16b" providerId="ADAL" clId="{ADABE2DA-5AD5-4AB4-9C31-E40D6166ACF8}" dt="2025-11-27T09:48:27.067" v="7968"/>
          <pc:sldLayoutMkLst>
            <pc:docMk/>
            <pc:sldMasterMk cId="1468524114" sldId="2147483678"/>
            <pc:sldLayoutMk cId="3047924980" sldId="214748369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77081-8F63-4D8C-BFBD-0CB47CD463B3}" type="doc">
      <dgm:prSet loTypeId="urn:microsoft.com/office/officeart/2005/8/layout/cycle4" loCatId="cycle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E9C08B45-008D-4FB0-BB6A-376F27AB5915}">
      <dgm:prSet phldrT="[Texte]" custT="1"/>
      <dgm:spPr>
        <a:solidFill>
          <a:srgbClr val="139FC6"/>
        </a:solidFill>
      </dgm:spPr>
      <dgm:t>
        <a:bodyPr/>
        <a:lstStyle/>
        <a:p>
          <a:r>
            <a:rPr lang="fr-FR" sz="2800" dirty="0"/>
            <a:t>Capital </a:t>
          </a:r>
          <a:r>
            <a:rPr lang="fr-FR" sz="4000" dirty="0"/>
            <a:t>Social</a:t>
          </a:r>
        </a:p>
      </dgm:t>
    </dgm:pt>
    <dgm:pt modelId="{913D235A-33F5-4092-9D95-721910702CC5}" type="parTrans" cxnId="{FC51A077-4F32-421F-9825-1FF1EED2D7D0}">
      <dgm:prSet/>
      <dgm:spPr/>
      <dgm:t>
        <a:bodyPr/>
        <a:lstStyle/>
        <a:p>
          <a:endParaRPr lang="fr-FR"/>
        </a:p>
      </dgm:t>
    </dgm:pt>
    <dgm:pt modelId="{B731E2FA-A798-4156-9171-94F3580DE56A}" type="sibTrans" cxnId="{FC51A077-4F32-421F-9825-1FF1EED2D7D0}">
      <dgm:prSet/>
      <dgm:spPr/>
      <dgm:t>
        <a:bodyPr/>
        <a:lstStyle/>
        <a:p>
          <a:endParaRPr lang="fr-FR"/>
        </a:p>
      </dgm:t>
    </dgm:pt>
    <dgm:pt modelId="{08080136-8058-405C-BC0F-32DB5C597B87}">
      <dgm:prSet phldrT="[Texte]"/>
      <dgm:spPr/>
      <dgm:t>
        <a:bodyPr/>
        <a:lstStyle/>
        <a:p>
          <a:r>
            <a:rPr lang="fr-FR" dirty="0"/>
            <a:t>Stabilité du parcours</a:t>
          </a:r>
        </a:p>
      </dgm:t>
    </dgm:pt>
    <dgm:pt modelId="{07469BD9-1EAE-4694-BD0C-0B66B097616D}" type="parTrans" cxnId="{2CFBB102-F350-486F-8631-1244FEE87F75}">
      <dgm:prSet/>
      <dgm:spPr/>
      <dgm:t>
        <a:bodyPr/>
        <a:lstStyle/>
        <a:p>
          <a:endParaRPr lang="fr-FR"/>
        </a:p>
      </dgm:t>
    </dgm:pt>
    <dgm:pt modelId="{41B52777-47A5-4465-B645-5BA538503733}" type="sibTrans" cxnId="{2CFBB102-F350-486F-8631-1244FEE87F75}">
      <dgm:prSet/>
      <dgm:spPr/>
      <dgm:t>
        <a:bodyPr/>
        <a:lstStyle/>
        <a:p>
          <a:endParaRPr lang="fr-FR"/>
        </a:p>
      </dgm:t>
    </dgm:pt>
    <dgm:pt modelId="{8467F175-F7B2-46BA-9C28-87A531367B1E}">
      <dgm:prSet phldrT="[Texte]" custT="1"/>
      <dgm:spPr/>
      <dgm:t>
        <a:bodyPr/>
        <a:lstStyle/>
        <a:p>
          <a:r>
            <a:rPr lang="fr-FR" sz="2400" dirty="0"/>
            <a:t>Capital de </a:t>
          </a:r>
          <a:r>
            <a:rPr lang="fr-FR" sz="2800" dirty="0"/>
            <a:t>Mentalisation</a:t>
          </a:r>
        </a:p>
      </dgm:t>
    </dgm:pt>
    <dgm:pt modelId="{66A2D973-AE1A-491B-8056-79FBFAD4FD68}" type="parTrans" cxnId="{C0E4C201-A843-4929-8499-3715D74DE2BE}">
      <dgm:prSet/>
      <dgm:spPr/>
      <dgm:t>
        <a:bodyPr/>
        <a:lstStyle/>
        <a:p>
          <a:endParaRPr lang="fr-FR"/>
        </a:p>
      </dgm:t>
    </dgm:pt>
    <dgm:pt modelId="{A1DD4AF3-9AAB-496F-AFDC-C5B487F58F43}" type="sibTrans" cxnId="{C0E4C201-A843-4929-8499-3715D74DE2BE}">
      <dgm:prSet/>
      <dgm:spPr/>
      <dgm:t>
        <a:bodyPr/>
        <a:lstStyle/>
        <a:p>
          <a:endParaRPr lang="fr-FR"/>
        </a:p>
      </dgm:t>
    </dgm:pt>
    <dgm:pt modelId="{64809F97-A335-4925-B805-30547A34F74F}">
      <dgm:prSet phldrT="[Texte]"/>
      <dgm:spPr/>
      <dgm:t>
        <a:bodyPr/>
        <a:lstStyle/>
        <a:p>
          <a:r>
            <a:rPr lang="fr-FR" dirty="0"/>
            <a:t>Résilience</a:t>
          </a:r>
        </a:p>
      </dgm:t>
    </dgm:pt>
    <dgm:pt modelId="{7D145D18-DF40-4957-97C8-504C17FA2647}" type="parTrans" cxnId="{08E42D18-E325-4CD7-B9F7-0599E8F91563}">
      <dgm:prSet/>
      <dgm:spPr/>
      <dgm:t>
        <a:bodyPr/>
        <a:lstStyle/>
        <a:p>
          <a:endParaRPr lang="fr-FR"/>
        </a:p>
      </dgm:t>
    </dgm:pt>
    <dgm:pt modelId="{0F8E0B63-6B1C-4A32-9251-A01C2FC11930}" type="sibTrans" cxnId="{08E42D18-E325-4CD7-B9F7-0599E8F91563}">
      <dgm:prSet/>
      <dgm:spPr/>
      <dgm:t>
        <a:bodyPr/>
        <a:lstStyle/>
        <a:p>
          <a:endParaRPr lang="fr-FR"/>
        </a:p>
      </dgm:t>
    </dgm:pt>
    <dgm:pt modelId="{DE6804AE-8AE5-4C9B-92AC-132F265381E6}">
      <dgm:prSet phldrT="[Texte]" custT="1"/>
      <dgm:spPr>
        <a:solidFill>
          <a:srgbClr val="6E2E9D"/>
        </a:solidFill>
      </dgm:spPr>
      <dgm:t>
        <a:bodyPr/>
        <a:lstStyle/>
        <a:p>
          <a:r>
            <a:rPr lang="fr-FR" sz="2800" dirty="0"/>
            <a:t>Capital d’Attachement</a:t>
          </a:r>
          <a:endParaRPr lang="fr-FR" sz="3200" dirty="0"/>
        </a:p>
      </dgm:t>
    </dgm:pt>
    <dgm:pt modelId="{81534149-DB90-4137-9DD1-4DEC9B61B27A}" type="parTrans" cxnId="{B91F114C-9F01-495D-9EA1-B97BD9604F35}">
      <dgm:prSet/>
      <dgm:spPr/>
      <dgm:t>
        <a:bodyPr/>
        <a:lstStyle/>
        <a:p>
          <a:endParaRPr lang="fr-FR"/>
        </a:p>
      </dgm:t>
    </dgm:pt>
    <dgm:pt modelId="{B0D43745-4FFF-4E18-9CD7-DE3E8D2E61EF}" type="sibTrans" cxnId="{B91F114C-9F01-495D-9EA1-B97BD9604F35}">
      <dgm:prSet/>
      <dgm:spPr/>
      <dgm:t>
        <a:bodyPr/>
        <a:lstStyle/>
        <a:p>
          <a:endParaRPr lang="fr-FR"/>
        </a:p>
      </dgm:t>
    </dgm:pt>
    <dgm:pt modelId="{200E22E0-4D36-44DB-A88B-7886F46DD2CF}">
      <dgm:prSet phldrT="[Texte]"/>
      <dgm:spPr/>
      <dgm:t>
        <a:bodyPr/>
        <a:lstStyle/>
        <a:p>
          <a:r>
            <a:rPr lang="fr-FR" dirty="0"/>
            <a:t>Résilience</a:t>
          </a:r>
        </a:p>
      </dgm:t>
    </dgm:pt>
    <dgm:pt modelId="{ADD64FA2-C160-44F2-A528-44D853CDDF1A}" type="parTrans" cxnId="{3379FEB7-5D79-4456-960A-21C73B73E658}">
      <dgm:prSet/>
      <dgm:spPr/>
      <dgm:t>
        <a:bodyPr/>
        <a:lstStyle/>
        <a:p>
          <a:endParaRPr lang="fr-FR"/>
        </a:p>
      </dgm:t>
    </dgm:pt>
    <dgm:pt modelId="{05492153-5AFA-40E7-BCE0-FE0337AB0AFE}" type="sibTrans" cxnId="{3379FEB7-5D79-4456-960A-21C73B73E658}">
      <dgm:prSet/>
      <dgm:spPr/>
      <dgm:t>
        <a:bodyPr/>
        <a:lstStyle/>
        <a:p>
          <a:endParaRPr lang="fr-FR"/>
        </a:p>
      </dgm:t>
    </dgm:pt>
    <dgm:pt modelId="{4445A699-3392-4C11-A147-C50D2900F92E}">
      <dgm:prSet phldrT="[Texte]"/>
      <dgm:spPr/>
      <dgm:t>
        <a:bodyPr/>
        <a:lstStyle/>
        <a:p>
          <a:r>
            <a:rPr lang="fr-FR" dirty="0"/>
            <a:t>Reprise de développement</a:t>
          </a:r>
        </a:p>
      </dgm:t>
    </dgm:pt>
    <dgm:pt modelId="{98E6B1ED-25AF-417B-AB9E-C42AEA17CE16}" type="sibTrans" cxnId="{D15AA292-B282-45D4-8A23-AD558D7050BB}">
      <dgm:prSet/>
      <dgm:spPr/>
      <dgm:t>
        <a:bodyPr/>
        <a:lstStyle/>
        <a:p>
          <a:endParaRPr lang="fr-FR"/>
        </a:p>
      </dgm:t>
    </dgm:pt>
    <dgm:pt modelId="{8D128A9B-5BAD-45AD-A9EC-D8CD1C3A899C}" type="parTrans" cxnId="{D15AA292-B282-45D4-8A23-AD558D7050BB}">
      <dgm:prSet/>
      <dgm:spPr/>
      <dgm:t>
        <a:bodyPr/>
        <a:lstStyle/>
        <a:p>
          <a:endParaRPr lang="fr-FR"/>
        </a:p>
      </dgm:t>
    </dgm:pt>
    <dgm:pt modelId="{C8E20B91-8CB8-496F-A7EE-D467F79814B5}">
      <dgm:prSet phldrT="[Texte]" custT="1"/>
      <dgm:spPr>
        <a:solidFill>
          <a:srgbClr val="00B050"/>
        </a:solidFill>
      </dgm:spPr>
      <dgm:t>
        <a:bodyPr/>
        <a:lstStyle/>
        <a:p>
          <a:r>
            <a:rPr lang="fr-FR" sz="2400" dirty="0"/>
            <a:t>Réponse aux </a:t>
          </a:r>
          <a:r>
            <a:rPr lang="fr-FR" sz="2800" dirty="0"/>
            <a:t>Besoins </a:t>
          </a:r>
          <a:r>
            <a:rPr lang="fr-FR" sz="2400" dirty="0"/>
            <a:t>Fondamentaux</a:t>
          </a:r>
          <a:endParaRPr lang="fr-FR" sz="2800" dirty="0"/>
        </a:p>
      </dgm:t>
    </dgm:pt>
    <dgm:pt modelId="{798EB818-FCAB-4AFE-9FAE-CC8FA1E4657C}" type="sibTrans" cxnId="{A4A48F5A-A3BF-44F8-BFDE-C2622A1731E3}">
      <dgm:prSet/>
      <dgm:spPr/>
      <dgm:t>
        <a:bodyPr/>
        <a:lstStyle/>
        <a:p>
          <a:endParaRPr lang="fr-FR"/>
        </a:p>
      </dgm:t>
    </dgm:pt>
    <dgm:pt modelId="{B9354733-3064-44AE-8E58-377651BA1598}" type="parTrans" cxnId="{A4A48F5A-A3BF-44F8-BFDE-C2622A1731E3}">
      <dgm:prSet/>
      <dgm:spPr/>
      <dgm:t>
        <a:bodyPr/>
        <a:lstStyle/>
        <a:p>
          <a:endParaRPr lang="fr-FR"/>
        </a:p>
      </dgm:t>
    </dgm:pt>
    <dgm:pt modelId="{43775D93-C47F-48DB-9E72-08E69CE32EDD}">
      <dgm:prSet phldrT="[Texte]"/>
      <dgm:spPr/>
      <dgm:t>
        <a:bodyPr/>
        <a:lstStyle/>
        <a:p>
          <a:r>
            <a:rPr lang="fr-FR" dirty="0"/>
            <a:t>Autonomie</a:t>
          </a:r>
        </a:p>
      </dgm:t>
    </dgm:pt>
    <dgm:pt modelId="{040D9E47-1E69-41A5-B8D8-59642CE14B45}" type="parTrans" cxnId="{44559FF3-F650-4931-8DBE-86ABC8680CB8}">
      <dgm:prSet/>
      <dgm:spPr/>
      <dgm:t>
        <a:bodyPr/>
        <a:lstStyle/>
        <a:p>
          <a:endParaRPr lang="fr-FR"/>
        </a:p>
      </dgm:t>
    </dgm:pt>
    <dgm:pt modelId="{730BE4D5-C5D4-45A7-98FF-E1EFE4C7AE03}" type="sibTrans" cxnId="{44559FF3-F650-4931-8DBE-86ABC8680CB8}">
      <dgm:prSet/>
      <dgm:spPr/>
      <dgm:t>
        <a:bodyPr/>
        <a:lstStyle/>
        <a:p>
          <a:endParaRPr lang="fr-FR"/>
        </a:p>
      </dgm:t>
    </dgm:pt>
    <dgm:pt modelId="{DCE2B00A-B2BB-49D8-B812-79726AA34ADC}">
      <dgm:prSet phldrT="[Texte]"/>
      <dgm:spPr/>
      <dgm:t>
        <a:bodyPr/>
        <a:lstStyle/>
        <a:p>
          <a:r>
            <a:rPr lang="fr-FR" dirty="0"/>
            <a:t>Adaptation</a:t>
          </a:r>
        </a:p>
      </dgm:t>
    </dgm:pt>
    <dgm:pt modelId="{50C3325C-4981-4656-8E46-93B0D15F8803}" type="parTrans" cxnId="{0A8A3395-22B5-4147-8087-0D8A07ECB586}">
      <dgm:prSet/>
      <dgm:spPr/>
      <dgm:t>
        <a:bodyPr/>
        <a:lstStyle/>
        <a:p>
          <a:endParaRPr lang="fr-FR"/>
        </a:p>
      </dgm:t>
    </dgm:pt>
    <dgm:pt modelId="{37EFDD34-09AF-4DBB-8218-3258FFF49C02}" type="sibTrans" cxnId="{0A8A3395-22B5-4147-8087-0D8A07ECB586}">
      <dgm:prSet/>
      <dgm:spPr/>
      <dgm:t>
        <a:bodyPr/>
        <a:lstStyle/>
        <a:p>
          <a:endParaRPr lang="fr-FR"/>
        </a:p>
      </dgm:t>
    </dgm:pt>
    <dgm:pt modelId="{F5052B55-02E0-4306-B633-3E5775B9A252}">
      <dgm:prSet phldrT="[Texte]"/>
      <dgm:spPr/>
      <dgm:t>
        <a:bodyPr/>
        <a:lstStyle/>
        <a:p>
          <a:r>
            <a:rPr lang="fr-FR" dirty="0"/>
            <a:t>Stabilité</a:t>
          </a:r>
        </a:p>
      </dgm:t>
    </dgm:pt>
    <dgm:pt modelId="{12B307A0-403B-428D-8C89-C4175FB11DC7}" type="parTrans" cxnId="{EE7EFF4C-4B39-460F-8DB9-15432E886D10}">
      <dgm:prSet/>
      <dgm:spPr/>
      <dgm:t>
        <a:bodyPr/>
        <a:lstStyle/>
        <a:p>
          <a:endParaRPr lang="fr-FR"/>
        </a:p>
      </dgm:t>
    </dgm:pt>
    <dgm:pt modelId="{201C1E60-2870-448A-A33D-6D6C8EDA5B03}" type="sibTrans" cxnId="{EE7EFF4C-4B39-460F-8DB9-15432E886D10}">
      <dgm:prSet/>
      <dgm:spPr/>
      <dgm:t>
        <a:bodyPr/>
        <a:lstStyle/>
        <a:p>
          <a:endParaRPr lang="fr-FR"/>
        </a:p>
      </dgm:t>
    </dgm:pt>
    <dgm:pt modelId="{0B3CCC44-651F-407C-B031-84F1E27B48B9}" type="pres">
      <dgm:prSet presAssocID="{11677081-8F63-4D8C-BFBD-0CB47CD463B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EF95787C-191A-4200-951C-7E438DE0DE74}" type="pres">
      <dgm:prSet presAssocID="{11677081-8F63-4D8C-BFBD-0CB47CD463B3}" presName="children" presStyleCnt="0"/>
      <dgm:spPr/>
    </dgm:pt>
    <dgm:pt modelId="{D4AE3821-3BD2-414F-A0FE-F869E5352C2F}" type="pres">
      <dgm:prSet presAssocID="{11677081-8F63-4D8C-BFBD-0CB47CD463B3}" presName="child1group" presStyleCnt="0"/>
      <dgm:spPr/>
    </dgm:pt>
    <dgm:pt modelId="{29AEAA38-A814-49D6-B3C1-5817BA93C0B0}" type="pres">
      <dgm:prSet presAssocID="{11677081-8F63-4D8C-BFBD-0CB47CD463B3}" presName="child1" presStyleLbl="bgAcc1" presStyleIdx="0" presStyleCnt="4"/>
      <dgm:spPr/>
    </dgm:pt>
    <dgm:pt modelId="{BAE287A4-F163-4406-85AB-219830E64CF3}" type="pres">
      <dgm:prSet presAssocID="{11677081-8F63-4D8C-BFBD-0CB47CD463B3}" presName="child1Text" presStyleLbl="bgAcc1" presStyleIdx="0" presStyleCnt="4">
        <dgm:presLayoutVars>
          <dgm:bulletEnabled val="1"/>
        </dgm:presLayoutVars>
      </dgm:prSet>
      <dgm:spPr/>
    </dgm:pt>
    <dgm:pt modelId="{0D681FBD-0A61-430D-A9D8-8AAEFFD95456}" type="pres">
      <dgm:prSet presAssocID="{11677081-8F63-4D8C-BFBD-0CB47CD463B3}" presName="child2group" presStyleCnt="0"/>
      <dgm:spPr/>
    </dgm:pt>
    <dgm:pt modelId="{C36831BA-5C0D-48B6-9B8E-226428B79FB3}" type="pres">
      <dgm:prSet presAssocID="{11677081-8F63-4D8C-BFBD-0CB47CD463B3}" presName="child2" presStyleLbl="bgAcc1" presStyleIdx="1" presStyleCnt="4" custLinFactNeighborX="3412" custLinFactNeighborY="622"/>
      <dgm:spPr/>
    </dgm:pt>
    <dgm:pt modelId="{D035576D-5372-4E5F-98F2-7043AFFB6138}" type="pres">
      <dgm:prSet presAssocID="{11677081-8F63-4D8C-BFBD-0CB47CD463B3}" presName="child2Text" presStyleLbl="bgAcc1" presStyleIdx="1" presStyleCnt="4">
        <dgm:presLayoutVars>
          <dgm:bulletEnabled val="1"/>
        </dgm:presLayoutVars>
      </dgm:prSet>
      <dgm:spPr/>
    </dgm:pt>
    <dgm:pt modelId="{34A400FB-5CE6-4BA1-B3A5-7D5AA4F9DEE4}" type="pres">
      <dgm:prSet presAssocID="{11677081-8F63-4D8C-BFBD-0CB47CD463B3}" presName="child3group" presStyleCnt="0"/>
      <dgm:spPr/>
    </dgm:pt>
    <dgm:pt modelId="{2F73D7BA-8B1B-4CC6-9594-9D33F0F04A2D}" type="pres">
      <dgm:prSet presAssocID="{11677081-8F63-4D8C-BFBD-0CB47CD463B3}" presName="child3" presStyleLbl="bgAcc1" presStyleIdx="2" presStyleCnt="4"/>
      <dgm:spPr/>
    </dgm:pt>
    <dgm:pt modelId="{5183A57D-372C-4075-9615-ABE67B5B9FEA}" type="pres">
      <dgm:prSet presAssocID="{11677081-8F63-4D8C-BFBD-0CB47CD463B3}" presName="child3Text" presStyleLbl="bgAcc1" presStyleIdx="2" presStyleCnt="4">
        <dgm:presLayoutVars>
          <dgm:bulletEnabled val="1"/>
        </dgm:presLayoutVars>
      </dgm:prSet>
      <dgm:spPr/>
    </dgm:pt>
    <dgm:pt modelId="{CFE7071D-326A-4F35-9CD4-311D972DF8E4}" type="pres">
      <dgm:prSet presAssocID="{11677081-8F63-4D8C-BFBD-0CB47CD463B3}" presName="child4group" presStyleCnt="0"/>
      <dgm:spPr/>
    </dgm:pt>
    <dgm:pt modelId="{61F4DC80-6E3B-4E40-96C8-02E1936581B6}" type="pres">
      <dgm:prSet presAssocID="{11677081-8F63-4D8C-BFBD-0CB47CD463B3}" presName="child4" presStyleLbl="bgAcc1" presStyleIdx="3" presStyleCnt="4"/>
      <dgm:spPr/>
    </dgm:pt>
    <dgm:pt modelId="{D4DCFED4-4C0D-45E8-85CE-95E372D7A67E}" type="pres">
      <dgm:prSet presAssocID="{11677081-8F63-4D8C-BFBD-0CB47CD463B3}" presName="child4Text" presStyleLbl="bgAcc1" presStyleIdx="3" presStyleCnt="4">
        <dgm:presLayoutVars>
          <dgm:bulletEnabled val="1"/>
        </dgm:presLayoutVars>
      </dgm:prSet>
      <dgm:spPr/>
    </dgm:pt>
    <dgm:pt modelId="{BE4A4227-E2E1-46D3-B3B6-1A1B43FD6CE8}" type="pres">
      <dgm:prSet presAssocID="{11677081-8F63-4D8C-BFBD-0CB47CD463B3}" presName="childPlaceholder" presStyleCnt="0"/>
      <dgm:spPr/>
    </dgm:pt>
    <dgm:pt modelId="{A4BCB991-398F-4EE1-9D0B-7438F0483776}" type="pres">
      <dgm:prSet presAssocID="{11677081-8F63-4D8C-BFBD-0CB47CD463B3}" presName="circle" presStyleCnt="0"/>
      <dgm:spPr/>
    </dgm:pt>
    <dgm:pt modelId="{271A0FF6-1360-4404-9904-8A53F33B231F}" type="pres">
      <dgm:prSet presAssocID="{11677081-8F63-4D8C-BFBD-0CB47CD463B3}" presName="quadrant1" presStyleLbl="node1" presStyleIdx="0" presStyleCnt="4" custLinFactNeighborX="2309" custLinFactNeighborY="-243">
        <dgm:presLayoutVars>
          <dgm:chMax val="1"/>
          <dgm:bulletEnabled val="1"/>
        </dgm:presLayoutVars>
      </dgm:prSet>
      <dgm:spPr/>
    </dgm:pt>
    <dgm:pt modelId="{2C7BFDCB-F8FA-42B9-B756-64AD2964B831}" type="pres">
      <dgm:prSet presAssocID="{11677081-8F63-4D8C-BFBD-0CB47CD463B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F2DEA223-DBFE-4104-894A-AB7F11854B33}" type="pres">
      <dgm:prSet presAssocID="{11677081-8F63-4D8C-BFBD-0CB47CD463B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2EC5B7F5-E96B-4B5E-B8C7-5D366E2A2243}" type="pres">
      <dgm:prSet presAssocID="{11677081-8F63-4D8C-BFBD-0CB47CD463B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7C8BC5FC-B5D8-410E-9BE8-8103EB6003AC}" type="pres">
      <dgm:prSet presAssocID="{11677081-8F63-4D8C-BFBD-0CB47CD463B3}" presName="quadrantPlaceholder" presStyleCnt="0"/>
      <dgm:spPr/>
    </dgm:pt>
    <dgm:pt modelId="{8CB39D6A-C2EF-45C8-96DD-F8132093B39D}" type="pres">
      <dgm:prSet presAssocID="{11677081-8F63-4D8C-BFBD-0CB47CD463B3}" presName="center1" presStyleLbl="fgShp" presStyleIdx="0" presStyleCnt="2"/>
      <dgm:spPr/>
    </dgm:pt>
    <dgm:pt modelId="{07C9AD01-A27A-481B-A082-28272634A92B}" type="pres">
      <dgm:prSet presAssocID="{11677081-8F63-4D8C-BFBD-0CB47CD463B3}" presName="center2" presStyleLbl="fgShp" presStyleIdx="1" presStyleCnt="2"/>
      <dgm:spPr/>
    </dgm:pt>
  </dgm:ptLst>
  <dgm:cxnLst>
    <dgm:cxn modelId="{6D069400-B6DA-4F7C-AC0F-D195506078F2}" type="presOf" srcId="{DE6804AE-8AE5-4C9B-92AC-132F265381E6}" destId="{2EC5B7F5-E96B-4B5E-B8C7-5D366E2A2243}" srcOrd="0" destOrd="0" presId="urn:microsoft.com/office/officeart/2005/8/layout/cycle4"/>
    <dgm:cxn modelId="{C0E4C201-A843-4929-8499-3715D74DE2BE}" srcId="{11677081-8F63-4D8C-BFBD-0CB47CD463B3}" destId="{8467F175-F7B2-46BA-9C28-87A531367B1E}" srcOrd="2" destOrd="0" parTransId="{66A2D973-AE1A-491B-8056-79FBFAD4FD68}" sibTransId="{A1DD4AF3-9AAB-496F-AFDC-C5B487F58F43}"/>
    <dgm:cxn modelId="{2CFBB102-F350-486F-8631-1244FEE87F75}" srcId="{E9C08B45-008D-4FB0-BB6A-376F27AB5915}" destId="{08080136-8058-405C-BC0F-32DB5C597B87}" srcOrd="0" destOrd="0" parTransId="{07469BD9-1EAE-4694-BD0C-0B66B097616D}" sibTransId="{41B52777-47A5-4465-B645-5BA538503733}"/>
    <dgm:cxn modelId="{3F9F960A-0D59-4B1E-BC71-424679E72A08}" type="presOf" srcId="{43775D93-C47F-48DB-9E72-08E69CE32EDD}" destId="{C36831BA-5C0D-48B6-9B8E-226428B79FB3}" srcOrd="0" destOrd="1" presId="urn:microsoft.com/office/officeart/2005/8/layout/cycle4"/>
    <dgm:cxn modelId="{E5F9FF0D-4613-494A-B0CD-9B9F23DEE0EA}" type="presOf" srcId="{08080136-8058-405C-BC0F-32DB5C597B87}" destId="{D035576D-5372-4E5F-98F2-7043AFFB6138}" srcOrd="1" destOrd="0" presId="urn:microsoft.com/office/officeart/2005/8/layout/cycle4"/>
    <dgm:cxn modelId="{08E42D18-E325-4CD7-B9F7-0599E8F91563}" srcId="{8467F175-F7B2-46BA-9C28-87A531367B1E}" destId="{64809F97-A335-4925-B805-30547A34F74F}" srcOrd="0" destOrd="0" parTransId="{7D145D18-DF40-4957-97C8-504C17FA2647}" sibTransId="{0F8E0B63-6B1C-4A32-9251-A01C2FC11930}"/>
    <dgm:cxn modelId="{7FC76F26-91F2-45C4-B69C-C03D857B1D12}" type="presOf" srcId="{4445A699-3392-4C11-A147-C50D2900F92E}" destId="{BAE287A4-F163-4406-85AB-219830E64CF3}" srcOrd="1" destOrd="0" presId="urn:microsoft.com/office/officeart/2005/8/layout/cycle4"/>
    <dgm:cxn modelId="{F7D1A132-F2A5-487F-AEF1-68983C1DBB80}" type="presOf" srcId="{C8E20B91-8CB8-496F-A7EE-D467F79814B5}" destId="{271A0FF6-1360-4404-9904-8A53F33B231F}" srcOrd="0" destOrd="0" presId="urn:microsoft.com/office/officeart/2005/8/layout/cycle4"/>
    <dgm:cxn modelId="{32AD1C36-64B9-4FE2-8F69-B275A8AA9B3B}" type="presOf" srcId="{DCE2B00A-B2BB-49D8-B812-79726AA34ADC}" destId="{2F73D7BA-8B1B-4CC6-9594-9D33F0F04A2D}" srcOrd="0" destOrd="1" presId="urn:microsoft.com/office/officeart/2005/8/layout/cycle4"/>
    <dgm:cxn modelId="{28658244-EBE5-4E7D-AF99-092B71C17579}" type="presOf" srcId="{DCE2B00A-B2BB-49D8-B812-79726AA34ADC}" destId="{5183A57D-372C-4075-9615-ABE67B5B9FEA}" srcOrd="1" destOrd="1" presId="urn:microsoft.com/office/officeart/2005/8/layout/cycle4"/>
    <dgm:cxn modelId="{B91F114C-9F01-495D-9EA1-B97BD9604F35}" srcId="{11677081-8F63-4D8C-BFBD-0CB47CD463B3}" destId="{DE6804AE-8AE5-4C9B-92AC-132F265381E6}" srcOrd="3" destOrd="0" parTransId="{81534149-DB90-4137-9DD1-4DEC9B61B27A}" sibTransId="{B0D43745-4FFF-4E18-9CD7-DE3E8D2E61EF}"/>
    <dgm:cxn modelId="{A466614C-EDB7-4F73-AE06-93C96B89F812}" type="presOf" srcId="{43775D93-C47F-48DB-9E72-08E69CE32EDD}" destId="{D035576D-5372-4E5F-98F2-7043AFFB6138}" srcOrd="1" destOrd="1" presId="urn:microsoft.com/office/officeart/2005/8/layout/cycle4"/>
    <dgm:cxn modelId="{EE7EFF4C-4B39-460F-8DB9-15432E886D10}" srcId="{DE6804AE-8AE5-4C9B-92AC-132F265381E6}" destId="{F5052B55-02E0-4306-B633-3E5775B9A252}" srcOrd="1" destOrd="0" parTransId="{12B307A0-403B-428D-8C89-C4175FB11DC7}" sibTransId="{201C1E60-2870-448A-A33D-6D6C8EDA5B03}"/>
    <dgm:cxn modelId="{25C9C370-3471-468A-AB8A-90A08049C2F9}" type="presOf" srcId="{64809F97-A335-4925-B805-30547A34F74F}" destId="{5183A57D-372C-4075-9615-ABE67B5B9FEA}" srcOrd="1" destOrd="0" presId="urn:microsoft.com/office/officeart/2005/8/layout/cycle4"/>
    <dgm:cxn modelId="{98B06174-94D0-4E5A-AA96-814AFCF276E8}" type="presOf" srcId="{F5052B55-02E0-4306-B633-3E5775B9A252}" destId="{D4DCFED4-4C0D-45E8-85CE-95E372D7A67E}" srcOrd="1" destOrd="1" presId="urn:microsoft.com/office/officeart/2005/8/layout/cycle4"/>
    <dgm:cxn modelId="{FC51A077-4F32-421F-9825-1FF1EED2D7D0}" srcId="{11677081-8F63-4D8C-BFBD-0CB47CD463B3}" destId="{E9C08B45-008D-4FB0-BB6A-376F27AB5915}" srcOrd="1" destOrd="0" parTransId="{913D235A-33F5-4092-9D95-721910702CC5}" sibTransId="{B731E2FA-A798-4156-9171-94F3580DE56A}"/>
    <dgm:cxn modelId="{A4A48F5A-A3BF-44F8-BFDE-C2622A1731E3}" srcId="{11677081-8F63-4D8C-BFBD-0CB47CD463B3}" destId="{C8E20B91-8CB8-496F-A7EE-D467F79814B5}" srcOrd="0" destOrd="0" parTransId="{B9354733-3064-44AE-8E58-377651BA1598}" sibTransId="{798EB818-FCAB-4AFE-9FAE-CC8FA1E4657C}"/>
    <dgm:cxn modelId="{D8FD307D-567D-4DD8-B0C8-B684B4D005E0}" type="presOf" srcId="{11677081-8F63-4D8C-BFBD-0CB47CD463B3}" destId="{0B3CCC44-651F-407C-B031-84F1E27B48B9}" srcOrd="0" destOrd="0" presId="urn:microsoft.com/office/officeart/2005/8/layout/cycle4"/>
    <dgm:cxn modelId="{D15AA292-B282-45D4-8A23-AD558D7050BB}" srcId="{C8E20B91-8CB8-496F-A7EE-D467F79814B5}" destId="{4445A699-3392-4C11-A147-C50D2900F92E}" srcOrd="0" destOrd="0" parTransId="{8D128A9B-5BAD-45AD-A9EC-D8CD1C3A899C}" sibTransId="{98E6B1ED-25AF-417B-AB9E-C42AEA17CE16}"/>
    <dgm:cxn modelId="{0A8A3395-22B5-4147-8087-0D8A07ECB586}" srcId="{8467F175-F7B2-46BA-9C28-87A531367B1E}" destId="{DCE2B00A-B2BB-49D8-B812-79726AA34ADC}" srcOrd="1" destOrd="0" parTransId="{50C3325C-4981-4656-8E46-93B0D15F8803}" sibTransId="{37EFDD34-09AF-4DBB-8218-3258FFF49C02}"/>
    <dgm:cxn modelId="{E245B797-85CF-4E13-9FCF-35EF02BD9182}" type="presOf" srcId="{F5052B55-02E0-4306-B633-3E5775B9A252}" destId="{61F4DC80-6E3B-4E40-96C8-02E1936581B6}" srcOrd="0" destOrd="1" presId="urn:microsoft.com/office/officeart/2005/8/layout/cycle4"/>
    <dgm:cxn modelId="{6CB13CAC-7EA1-4DCD-A776-F959655E1D38}" type="presOf" srcId="{4445A699-3392-4C11-A147-C50D2900F92E}" destId="{29AEAA38-A814-49D6-B3C1-5817BA93C0B0}" srcOrd="0" destOrd="0" presId="urn:microsoft.com/office/officeart/2005/8/layout/cycle4"/>
    <dgm:cxn modelId="{E233BAB3-2EE7-4CED-A985-2C9597E80FAC}" type="presOf" srcId="{08080136-8058-405C-BC0F-32DB5C597B87}" destId="{C36831BA-5C0D-48B6-9B8E-226428B79FB3}" srcOrd="0" destOrd="0" presId="urn:microsoft.com/office/officeart/2005/8/layout/cycle4"/>
    <dgm:cxn modelId="{3379FEB7-5D79-4456-960A-21C73B73E658}" srcId="{DE6804AE-8AE5-4C9B-92AC-132F265381E6}" destId="{200E22E0-4D36-44DB-A88B-7886F46DD2CF}" srcOrd="0" destOrd="0" parTransId="{ADD64FA2-C160-44F2-A528-44D853CDDF1A}" sibTransId="{05492153-5AFA-40E7-BCE0-FE0337AB0AFE}"/>
    <dgm:cxn modelId="{D6A5C0B9-3300-4CF9-98B1-55B70A952F2E}" type="presOf" srcId="{64809F97-A335-4925-B805-30547A34F74F}" destId="{2F73D7BA-8B1B-4CC6-9594-9D33F0F04A2D}" srcOrd="0" destOrd="0" presId="urn:microsoft.com/office/officeart/2005/8/layout/cycle4"/>
    <dgm:cxn modelId="{A5D134BE-7767-4DF7-B00A-18121DA0BC29}" type="presOf" srcId="{200E22E0-4D36-44DB-A88B-7886F46DD2CF}" destId="{61F4DC80-6E3B-4E40-96C8-02E1936581B6}" srcOrd="0" destOrd="0" presId="urn:microsoft.com/office/officeart/2005/8/layout/cycle4"/>
    <dgm:cxn modelId="{ADCD60CF-8046-4B2D-B4B9-78065AD12D70}" type="presOf" srcId="{200E22E0-4D36-44DB-A88B-7886F46DD2CF}" destId="{D4DCFED4-4C0D-45E8-85CE-95E372D7A67E}" srcOrd="1" destOrd="0" presId="urn:microsoft.com/office/officeart/2005/8/layout/cycle4"/>
    <dgm:cxn modelId="{4CDEACEA-AEAA-4583-B7A2-116039BF30F7}" type="presOf" srcId="{E9C08B45-008D-4FB0-BB6A-376F27AB5915}" destId="{2C7BFDCB-F8FA-42B9-B756-64AD2964B831}" srcOrd="0" destOrd="0" presId="urn:microsoft.com/office/officeart/2005/8/layout/cycle4"/>
    <dgm:cxn modelId="{3D5666F1-9B59-4243-8A83-CBA3B51B031C}" type="presOf" srcId="{8467F175-F7B2-46BA-9C28-87A531367B1E}" destId="{F2DEA223-DBFE-4104-894A-AB7F11854B33}" srcOrd="0" destOrd="0" presId="urn:microsoft.com/office/officeart/2005/8/layout/cycle4"/>
    <dgm:cxn modelId="{44559FF3-F650-4931-8DBE-86ABC8680CB8}" srcId="{E9C08B45-008D-4FB0-BB6A-376F27AB5915}" destId="{43775D93-C47F-48DB-9E72-08E69CE32EDD}" srcOrd="1" destOrd="0" parTransId="{040D9E47-1E69-41A5-B8D8-59642CE14B45}" sibTransId="{730BE4D5-C5D4-45A7-98FF-E1EFE4C7AE03}"/>
    <dgm:cxn modelId="{046E9C05-480F-4608-85FA-2487B3E8982D}" type="presParOf" srcId="{0B3CCC44-651F-407C-B031-84F1E27B48B9}" destId="{EF95787C-191A-4200-951C-7E438DE0DE74}" srcOrd="0" destOrd="0" presId="urn:microsoft.com/office/officeart/2005/8/layout/cycle4"/>
    <dgm:cxn modelId="{858ACFEF-6564-4E1B-AF8D-44395213567F}" type="presParOf" srcId="{EF95787C-191A-4200-951C-7E438DE0DE74}" destId="{D4AE3821-3BD2-414F-A0FE-F869E5352C2F}" srcOrd="0" destOrd="0" presId="urn:microsoft.com/office/officeart/2005/8/layout/cycle4"/>
    <dgm:cxn modelId="{9E6145D2-37A3-408F-BAC4-A7F76825F291}" type="presParOf" srcId="{D4AE3821-3BD2-414F-A0FE-F869E5352C2F}" destId="{29AEAA38-A814-49D6-B3C1-5817BA93C0B0}" srcOrd="0" destOrd="0" presId="urn:microsoft.com/office/officeart/2005/8/layout/cycle4"/>
    <dgm:cxn modelId="{85D95BD9-C06F-47A2-BF9B-87931B708477}" type="presParOf" srcId="{D4AE3821-3BD2-414F-A0FE-F869E5352C2F}" destId="{BAE287A4-F163-4406-85AB-219830E64CF3}" srcOrd="1" destOrd="0" presId="urn:microsoft.com/office/officeart/2005/8/layout/cycle4"/>
    <dgm:cxn modelId="{81654ACE-2979-44BC-8350-CB9B72F08786}" type="presParOf" srcId="{EF95787C-191A-4200-951C-7E438DE0DE74}" destId="{0D681FBD-0A61-430D-A9D8-8AAEFFD95456}" srcOrd="1" destOrd="0" presId="urn:microsoft.com/office/officeart/2005/8/layout/cycle4"/>
    <dgm:cxn modelId="{8287BD9D-27BD-4EDE-A386-BE8DEECF3963}" type="presParOf" srcId="{0D681FBD-0A61-430D-A9D8-8AAEFFD95456}" destId="{C36831BA-5C0D-48B6-9B8E-226428B79FB3}" srcOrd="0" destOrd="0" presId="urn:microsoft.com/office/officeart/2005/8/layout/cycle4"/>
    <dgm:cxn modelId="{6882BE7D-6695-4BAC-9747-709292418B1A}" type="presParOf" srcId="{0D681FBD-0A61-430D-A9D8-8AAEFFD95456}" destId="{D035576D-5372-4E5F-98F2-7043AFFB6138}" srcOrd="1" destOrd="0" presId="urn:microsoft.com/office/officeart/2005/8/layout/cycle4"/>
    <dgm:cxn modelId="{7A48E6BC-327C-4126-827B-20128DB3366D}" type="presParOf" srcId="{EF95787C-191A-4200-951C-7E438DE0DE74}" destId="{34A400FB-5CE6-4BA1-B3A5-7D5AA4F9DEE4}" srcOrd="2" destOrd="0" presId="urn:microsoft.com/office/officeart/2005/8/layout/cycle4"/>
    <dgm:cxn modelId="{070AA039-CF05-4FDB-BB29-8E6502F3E9D2}" type="presParOf" srcId="{34A400FB-5CE6-4BA1-B3A5-7D5AA4F9DEE4}" destId="{2F73D7BA-8B1B-4CC6-9594-9D33F0F04A2D}" srcOrd="0" destOrd="0" presId="urn:microsoft.com/office/officeart/2005/8/layout/cycle4"/>
    <dgm:cxn modelId="{094B6E7D-C729-40F6-8B2C-E7F7BDC5A1CC}" type="presParOf" srcId="{34A400FB-5CE6-4BA1-B3A5-7D5AA4F9DEE4}" destId="{5183A57D-372C-4075-9615-ABE67B5B9FEA}" srcOrd="1" destOrd="0" presId="urn:microsoft.com/office/officeart/2005/8/layout/cycle4"/>
    <dgm:cxn modelId="{1CF777E5-0CE0-420F-A66A-5E192C011C99}" type="presParOf" srcId="{EF95787C-191A-4200-951C-7E438DE0DE74}" destId="{CFE7071D-326A-4F35-9CD4-311D972DF8E4}" srcOrd="3" destOrd="0" presId="urn:microsoft.com/office/officeart/2005/8/layout/cycle4"/>
    <dgm:cxn modelId="{D5CA731F-B2EB-4485-84C1-DD1A7A0320FF}" type="presParOf" srcId="{CFE7071D-326A-4F35-9CD4-311D972DF8E4}" destId="{61F4DC80-6E3B-4E40-96C8-02E1936581B6}" srcOrd="0" destOrd="0" presId="urn:microsoft.com/office/officeart/2005/8/layout/cycle4"/>
    <dgm:cxn modelId="{E7098AE2-B5C4-46A8-95F5-BB5C2DC118F2}" type="presParOf" srcId="{CFE7071D-326A-4F35-9CD4-311D972DF8E4}" destId="{D4DCFED4-4C0D-45E8-85CE-95E372D7A67E}" srcOrd="1" destOrd="0" presId="urn:microsoft.com/office/officeart/2005/8/layout/cycle4"/>
    <dgm:cxn modelId="{4E77DB07-8D7F-45F7-9597-57A167473C62}" type="presParOf" srcId="{EF95787C-191A-4200-951C-7E438DE0DE74}" destId="{BE4A4227-E2E1-46D3-B3B6-1A1B43FD6CE8}" srcOrd="4" destOrd="0" presId="urn:microsoft.com/office/officeart/2005/8/layout/cycle4"/>
    <dgm:cxn modelId="{9D7B0E13-6897-431C-B8A4-F2D9A8D9FC7C}" type="presParOf" srcId="{0B3CCC44-651F-407C-B031-84F1E27B48B9}" destId="{A4BCB991-398F-4EE1-9D0B-7438F0483776}" srcOrd="1" destOrd="0" presId="urn:microsoft.com/office/officeart/2005/8/layout/cycle4"/>
    <dgm:cxn modelId="{C2F33FF6-53EC-4B85-85C5-037E587B1559}" type="presParOf" srcId="{A4BCB991-398F-4EE1-9D0B-7438F0483776}" destId="{271A0FF6-1360-4404-9904-8A53F33B231F}" srcOrd="0" destOrd="0" presId="urn:microsoft.com/office/officeart/2005/8/layout/cycle4"/>
    <dgm:cxn modelId="{59678956-A69B-40E3-B56B-69CB421390B5}" type="presParOf" srcId="{A4BCB991-398F-4EE1-9D0B-7438F0483776}" destId="{2C7BFDCB-F8FA-42B9-B756-64AD2964B831}" srcOrd="1" destOrd="0" presId="urn:microsoft.com/office/officeart/2005/8/layout/cycle4"/>
    <dgm:cxn modelId="{F956590D-4CC9-424F-B6E7-7F615F7FD3BF}" type="presParOf" srcId="{A4BCB991-398F-4EE1-9D0B-7438F0483776}" destId="{F2DEA223-DBFE-4104-894A-AB7F11854B33}" srcOrd="2" destOrd="0" presId="urn:microsoft.com/office/officeart/2005/8/layout/cycle4"/>
    <dgm:cxn modelId="{FE05DD0F-E7BA-40C1-8AB5-483E6B7CFC99}" type="presParOf" srcId="{A4BCB991-398F-4EE1-9D0B-7438F0483776}" destId="{2EC5B7F5-E96B-4B5E-B8C7-5D366E2A2243}" srcOrd="3" destOrd="0" presId="urn:microsoft.com/office/officeart/2005/8/layout/cycle4"/>
    <dgm:cxn modelId="{1A2A942B-34F0-47A9-98E7-E2D7CBB5E0C8}" type="presParOf" srcId="{A4BCB991-398F-4EE1-9D0B-7438F0483776}" destId="{7C8BC5FC-B5D8-410E-9BE8-8103EB6003AC}" srcOrd="4" destOrd="0" presId="urn:microsoft.com/office/officeart/2005/8/layout/cycle4"/>
    <dgm:cxn modelId="{A8BE4B6F-41E4-480B-A403-4BD999D4388A}" type="presParOf" srcId="{0B3CCC44-651F-407C-B031-84F1E27B48B9}" destId="{8CB39D6A-C2EF-45C8-96DD-F8132093B39D}" srcOrd="2" destOrd="0" presId="urn:microsoft.com/office/officeart/2005/8/layout/cycle4"/>
    <dgm:cxn modelId="{724DD570-BB48-4B7D-B3DE-74300120B1B9}" type="presParOf" srcId="{0B3CCC44-651F-407C-B031-84F1E27B48B9}" destId="{07C9AD01-A27A-481B-A082-28272634A92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3D7BA-8B1B-4CC6-9594-9D33F0F04A2D}">
      <dsp:nvSpPr>
        <dsp:cNvPr id="0" name=""/>
        <dsp:cNvSpPr/>
      </dsp:nvSpPr>
      <dsp:spPr>
        <a:xfrm>
          <a:off x="7612454" y="6041745"/>
          <a:ext cx="4389150" cy="28431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665032"/>
              <a:satOff val="5081"/>
              <a:lumOff val="-4183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Résilience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Adaptation</a:t>
          </a:r>
        </a:p>
      </dsp:txBody>
      <dsp:txXfrm>
        <a:off x="8991654" y="6814994"/>
        <a:ext cx="2947495" cy="2007470"/>
      </dsp:txXfrm>
    </dsp:sp>
    <dsp:sp modelId="{61F4DC80-6E3B-4E40-96C8-02E1936581B6}">
      <dsp:nvSpPr>
        <dsp:cNvPr id="0" name=""/>
        <dsp:cNvSpPr/>
      </dsp:nvSpPr>
      <dsp:spPr>
        <a:xfrm>
          <a:off x="451208" y="6041745"/>
          <a:ext cx="4389150" cy="28431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997548"/>
              <a:satOff val="7621"/>
              <a:lumOff val="-6275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Résilience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Stabilité</a:t>
          </a:r>
        </a:p>
      </dsp:txBody>
      <dsp:txXfrm>
        <a:off x="513663" y="6814994"/>
        <a:ext cx="2947495" cy="2007470"/>
      </dsp:txXfrm>
    </dsp:sp>
    <dsp:sp modelId="{C36831BA-5C0D-48B6-9B8E-226428B79FB3}">
      <dsp:nvSpPr>
        <dsp:cNvPr id="0" name=""/>
        <dsp:cNvSpPr/>
      </dsp:nvSpPr>
      <dsp:spPr>
        <a:xfrm>
          <a:off x="7762211" y="17684"/>
          <a:ext cx="4389150" cy="28431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32516"/>
              <a:satOff val="2540"/>
              <a:lumOff val="-2092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Stabilité du parcours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Autonomie</a:t>
          </a:r>
        </a:p>
      </dsp:txBody>
      <dsp:txXfrm>
        <a:off x="9141411" y="80139"/>
        <a:ext cx="2947495" cy="2007470"/>
      </dsp:txXfrm>
    </dsp:sp>
    <dsp:sp modelId="{29AEAA38-A814-49D6-B3C1-5817BA93C0B0}">
      <dsp:nvSpPr>
        <dsp:cNvPr id="0" name=""/>
        <dsp:cNvSpPr/>
      </dsp:nvSpPr>
      <dsp:spPr>
        <a:xfrm>
          <a:off x="451208" y="0"/>
          <a:ext cx="4389150" cy="28431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700" kern="1200" dirty="0"/>
            <a:t>Reprise de développement</a:t>
          </a:r>
        </a:p>
      </dsp:txBody>
      <dsp:txXfrm>
        <a:off x="513663" y="62455"/>
        <a:ext cx="2947495" cy="2007470"/>
      </dsp:txXfrm>
    </dsp:sp>
    <dsp:sp modelId="{271A0FF6-1360-4404-9904-8A53F33B231F}">
      <dsp:nvSpPr>
        <dsp:cNvPr id="0" name=""/>
        <dsp:cNvSpPr/>
      </dsp:nvSpPr>
      <dsp:spPr>
        <a:xfrm>
          <a:off x="2379218" y="497091"/>
          <a:ext cx="3847170" cy="3847170"/>
        </a:xfrm>
        <a:prstGeom prst="pieWedge">
          <a:avLst/>
        </a:prstGeom>
        <a:solidFill>
          <a:srgbClr val="00B050"/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Réponse aux </a:t>
          </a:r>
          <a:r>
            <a:rPr lang="fr-FR" sz="2800" kern="1200" dirty="0"/>
            <a:t>Besoins </a:t>
          </a:r>
          <a:r>
            <a:rPr lang="fr-FR" sz="2400" kern="1200" dirty="0"/>
            <a:t>Fondamentaux</a:t>
          </a:r>
          <a:endParaRPr lang="fr-FR" sz="2800" kern="1200" dirty="0"/>
        </a:p>
      </dsp:txBody>
      <dsp:txXfrm>
        <a:off x="3506028" y="1623901"/>
        <a:ext cx="2720360" cy="2720360"/>
      </dsp:txXfrm>
    </dsp:sp>
    <dsp:sp modelId="{2C7BFDCB-F8FA-42B9-B756-64AD2964B831}">
      <dsp:nvSpPr>
        <dsp:cNvPr id="0" name=""/>
        <dsp:cNvSpPr/>
      </dsp:nvSpPr>
      <dsp:spPr>
        <a:xfrm rot="5400000">
          <a:off x="6315255" y="506440"/>
          <a:ext cx="3847170" cy="3847170"/>
        </a:xfrm>
        <a:prstGeom prst="pieWedge">
          <a:avLst/>
        </a:prstGeom>
        <a:solidFill>
          <a:srgbClr val="139FC6"/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  <a:sp3d extrusionH="28000" prstMaterial="matte"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Capital </a:t>
          </a:r>
          <a:r>
            <a:rPr lang="fr-FR" sz="4000" kern="1200" dirty="0"/>
            <a:t>Social</a:t>
          </a:r>
        </a:p>
      </dsp:txBody>
      <dsp:txXfrm rot="-5400000">
        <a:off x="6315255" y="1633250"/>
        <a:ext cx="2720360" cy="2720360"/>
      </dsp:txXfrm>
    </dsp:sp>
    <dsp:sp modelId="{F2DEA223-DBFE-4104-894A-AB7F11854B33}">
      <dsp:nvSpPr>
        <dsp:cNvPr id="0" name=""/>
        <dsp:cNvSpPr/>
      </dsp:nvSpPr>
      <dsp:spPr>
        <a:xfrm rot="10800000">
          <a:off x="6315255" y="4531309"/>
          <a:ext cx="3847170" cy="3847170"/>
        </a:xfrm>
        <a:prstGeom prst="pieWedge">
          <a:avLst/>
        </a:prstGeom>
        <a:solidFill>
          <a:schemeClr val="accent4">
            <a:hueOff val="-665032"/>
            <a:satOff val="5081"/>
            <a:lumOff val="-4183"/>
            <a:alphaOff val="0"/>
          </a:scheme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Capital de </a:t>
          </a:r>
          <a:r>
            <a:rPr lang="fr-FR" sz="2800" kern="1200" dirty="0"/>
            <a:t>Mentalisation</a:t>
          </a:r>
        </a:p>
      </dsp:txBody>
      <dsp:txXfrm rot="10800000">
        <a:off x="6315255" y="4531309"/>
        <a:ext cx="2720360" cy="2720360"/>
      </dsp:txXfrm>
    </dsp:sp>
    <dsp:sp modelId="{2EC5B7F5-E96B-4B5E-B8C7-5D366E2A2243}">
      <dsp:nvSpPr>
        <dsp:cNvPr id="0" name=""/>
        <dsp:cNvSpPr/>
      </dsp:nvSpPr>
      <dsp:spPr>
        <a:xfrm rot="16200000">
          <a:off x="2290386" y="4531309"/>
          <a:ext cx="3847170" cy="3847170"/>
        </a:xfrm>
        <a:prstGeom prst="pieWedge">
          <a:avLst/>
        </a:prstGeom>
        <a:solidFill>
          <a:srgbClr val="6E2E9D"/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  <a:sp3d extrusionH="28000" prstMaterial="matte"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Capital d’Attachement</a:t>
          </a:r>
          <a:endParaRPr lang="fr-FR" sz="3200" kern="1200" dirty="0"/>
        </a:p>
      </dsp:txBody>
      <dsp:txXfrm rot="5400000">
        <a:off x="3417196" y="4531309"/>
        <a:ext cx="2720360" cy="2720360"/>
      </dsp:txXfrm>
    </dsp:sp>
    <dsp:sp modelId="{8CB39D6A-C2EF-45C8-96DD-F8132093B39D}">
      <dsp:nvSpPr>
        <dsp:cNvPr id="0" name=""/>
        <dsp:cNvSpPr/>
      </dsp:nvSpPr>
      <dsp:spPr>
        <a:xfrm>
          <a:off x="5562258" y="3642817"/>
          <a:ext cx="1328295" cy="1155039"/>
        </a:xfrm>
        <a:prstGeom prst="circular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9AD01-A27A-481B-A082-28272634A92B}">
      <dsp:nvSpPr>
        <dsp:cNvPr id="0" name=""/>
        <dsp:cNvSpPr/>
      </dsp:nvSpPr>
      <dsp:spPr>
        <a:xfrm rot="10800000">
          <a:off x="5562258" y="4087063"/>
          <a:ext cx="1328295" cy="1155039"/>
        </a:xfrm>
        <a:prstGeom prst="circular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0316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Trousse</a:t>
            </a:r>
            <a:r>
              <a:rPr lang="fr-FR" baseline="0" dirty="0"/>
              <a:t> a été produite au Québec par Suzanne </a:t>
            </a:r>
            <a:r>
              <a:rPr lang="fr-FR" baseline="0" dirty="0" err="1"/>
              <a:t>Lavigneur</a:t>
            </a:r>
            <a:r>
              <a:rPr lang="fr-FR" baseline="0" dirty="0"/>
              <a:t>, Sylvain </a:t>
            </a:r>
            <a:r>
              <a:rPr lang="fr-FR" baseline="0" dirty="0" err="1"/>
              <a:t>Coutu</a:t>
            </a:r>
            <a:r>
              <a:rPr lang="fr-FR" baseline="0" dirty="0"/>
              <a:t> et Diane </a:t>
            </a:r>
            <a:r>
              <a:rPr lang="fr-FR" baseline="0" dirty="0" err="1"/>
              <a:t>Dubeau</a:t>
            </a:r>
            <a:r>
              <a:rPr lang="fr-FR" baseline="0" dirty="0"/>
              <a:t>. Elle est le fruit d’un programme de recherche sur les compétences des parents et les ressources qui les aident. Elle s’adresse aux parents qui ont des enfants entre 0 et 12 ans. Sa première édition date de 2008. </a:t>
            </a:r>
          </a:p>
          <a:p>
            <a:r>
              <a:rPr lang="fr-FR" baseline="0" dirty="0"/>
              <a:t>Elle a été coproduite par l’</a:t>
            </a:r>
            <a:r>
              <a:rPr lang="fr-FR" baseline="0" dirty="0" err="1"/>
              <a:t>Hopital</a:t>
            </a:r>
            <a:r>
              <a:rPr lang="fr-FR" baseline="0" dirty="0"/>
              <a:t> Psychiatrique Rivière des Prairies, le Centre Jeunesse de Montréal- institut universitaire et Suzanne </a:t>
            </a:r>
            <a:r>
              <a:rPr lang="fr-FR" baseline="0" dirty="0" err="1"/>
              <a:t>Lavigneur</a:t>
            </a:r>
            <a:r>
              <a:rPr lang="fr-FR" baseline="0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566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287BE-43C8-8B2D-8C53-A2F94DEAD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7B9EFD-E10D-5E43-9A9A-7AA262E37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F2CE96-5241-A378-983C-4B84C6C1B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043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EE598-BBE6-06EE-D9F2-74DB2DC5E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658F01-99A5-7A48-0725-27C058283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C1BC89-E0DA-039E-6EC8-6506A3F52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2304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38F8D-0498-AB67-272B-54CD2E286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CBF2E4-1B6D-E5CD-2103-544274154E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B2F423-6F73-BC29-CDCE-815D5965F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417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6B0B4-7D30-7287-3A35-A7F9C0F46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815CA-11B2-AA1C-C405-3081DF907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B64FA1-E249-E1B2-D8E1-7A46A7DA1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7652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50D7A-EE3E-1835-7DB8-AD7452ED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0E487C-4D3A-FA56-258B-31B81151E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83D78B-9F55-76E6-1468-F20D4C76E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7600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6B6E9-5ABB-5591-D2E5-FCCC8DAFE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1D4DEE-0539-8144-8FD5-DA251F00F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BE71EC-4FE3-9787-819F-3A4688212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11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2E474-46AE-8C74-95E1-49AD74354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415B0F-1FF9-908F-2D60-6FA3BECB29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8EB07B-5EDB-22F3-DDFF-2713803F3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173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53D12-579D-06D6-C196-B5A35DE38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D668B5-9B1B-69E0-A6C8-2779527FA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AD3B9F-FAD5-11FC-302B-3062DC589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998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233E7-2BF5-E4C6-A8D7-B2DD97EB5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878D67-CC18-E20C-251F-3A0C3F4D7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98B324-0DD5-AA3A-7894-C8643D5B6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841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3DF0F-381B-E990-9D4F-6184B5E3E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D10B59-93CC-F6D8-A265-A718E3C5C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E40DFB-FA6D-00F7-203B-75782C8E7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267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7127E-95E7-8FFB-14A3-3B5E740BA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87B23B-4E1F-E782-B204-E21D82189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6272B8-FEE1-6FB8-8942-26E70613A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439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0F847-A12C-72E4-1999-EC13B2B1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B707A7-AC79-D6B6-336F-E122B22AC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3B26EE-3153-2117-DE82-21F510051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6078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214A0-5647-CC45-C744-4453DABFC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CD3AF0-21F0-862B-5C1E-A24776F12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15FEC4-ED55-C270-A229-9111C88BD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5141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58B8B-FEFE-EF14-00CB-CFD1C28E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8D9815-FDD3-E36B-B001-3B4CE975D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2A46E91-8AA1-F6CD-2B45-FBAEB2C9F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588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7715C-E59A-F6CE-7BFE-69D72511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062116-F339-3123-AFAE-338FC4CC9F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4CD4B6-C520-3D63-D0F0-151123610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389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7D01B-C29E-F4A3-BCAA-3FBC95903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B49AE7-F61C-5D19-D3DE-FA49B9F5E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163ACC-83F9-18B7-0DA9-5EAC52D4F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097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C828F-8AE8-60A7-00F3-F250D925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599644-1BAE-2A30-03F5-C1DA5DC9D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9053B6-EE49-7FAC-E64C-163255355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799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76630-27D1-4BF7-007C-931D8E7F3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87A28C-6451-4201-1568-CD3E1B288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309357-4759-9EB4-2CBB-F23130246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10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E4AF8-A502-28CA-360D-1BBC7F34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2B52DF-57BC-E808-1F3A-CB14DFFBD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9CF250-836B-5DC0-9168-83EAAF12D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6318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38D61-83B7-B86E-1DD2-C3BB0D28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87E139-3F48-E71C-0F5C-4048BE36EC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EC8499-0166-61B7-EC1C-386AAB1A5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8540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hyperlink" Target="javascript:void(0)" TargetMode="External"/><Relationship Id="rId13" Type="http://schemas.openxmlformats.org/officeDocument/2006/relationships/hyperlink" Target="https://www.google.fr/search?q=coffret+de+bienvenue&amp;client=safari&amp;tbm=isch&amp;tbs=rimg:CWHMHEg2CGdVIjiddPLBT9CdImz1Mosegk78rzgXdFFzbbeS5yTgQrW6TDhhyC8jQ-Kf3ZlND0-NT0zT3W_1RiZUA_1ioSCZ108sFP0J0iEXI4fm6aMbQwKhIJbPUyix6CTvwRiXMXsprtc9sqEgmvOBd0UXNttxFXxG_12QgcHdyoSCZLnJOBCtbpMEVgfPZzNkCx8KhIJOGHILyND4p8RrhVdharZ_1NcqEgndmU0PT41PTBGoN_1Qg-aOFnioSCdPdb9GJlQD-EdShG_15cgpIs&amp;tbo=u&amp;sa=X&amp;ved=0ahUKEwjO2dGQ2L3UAhWHmBoKHXfbABMQ9C8IHA" TargetMode="External"/><Relationship Id="rId3" Type="http://schemas.openxmlformats.org/officeDocument/2006/relationships/hyperlink" Target="http://psg.cabestan.com/E03062016133949.cfm?WL=9631&amp;WS=2065215_1190387&amp;WA=11193" TargetMode="External"/><Relationship Id="rId7" Type="http://schemas.openxmlformats.org/officeDocument/2006/relationships/hyperlink" Target="https://support.google.com/websearch/?p=m_ws_serp_gethelp" TargetMode="External"/><Relationship Id="rId12" Type="http://schemas.openxmlformats.org/officeDocument/2006/relationships/hyperlink" Target="http://web.lerelaisinternet.com/www.marsavril.com/Accueil/wp-content/uploads/FG3.jpg" TargetMode="External"/><Relationship Id="rId2" Type="http://schemas.openxmlformats.org/officeDocument/2006/relationships/hyperlink" Target="https://www.google.fr/imgres?imgurl=http://s.psg.fr/psg/image/article/illustration_s/g/295/58952.jpg&amp;imgrefurl=http://www.psg.fr/fr/Actus/003001/Article/80568/Ouverture-des-inscriptions-aux-ecoles-de-football&amp;docid=p_SzvdY4gZVC5M&amp;tbnid=FB8BU__o3-g0TM:&amp;vet=10ahUKEwjXlYyN2L3UAhWKiRoKHfnnAxoQMwh6KEswSw..i&amp;w=600&amp;h=312&amp;client=safari&amp;bih=686&amp;biw=1149&amp;q=coffret%20de%20bienvenue&amp;ved=0ahUKEwjXlYyN2L3UAhWKiRoKHfnnAxoQMwh6KEswSw&amp;iact=mrc&amp;uact=8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psg.cabestan.com/media/2016/06/02/reveal_05.jpg" TargetMode="External"/><Relationship Id="rId11" Type="http://schemas.openxmlformats.org/officeDocument/2006/relationships/hyperlink" Target="https://www.google.fr/searchbyimage?image_url=http://web.lerelaisinternet.com/www.marsavril.com/Accueil/wp-content/uploads/FG3.jpg&amp;sbisrc=imghover&amp;client=safari&amp;bih=686&amp;biw=1149" TargetMode="External"/><Relationship Id="rId5" Type="http://schemas.openxmlformats.org/officeDocument/2006/relationships/hyperlink" Target="https://www.google.fr/searchbyimage?image_url=http://psg.cabestan.com/media/2016/06/02/reveal_05.jpg&amp;sbisrc=imghover&amp;client=safari&amp;bih=686&amp;biw=1149" TargetMode="External"/><Relationship Id="rId10" Type="http://schemas.openxmlformats.org/officeDocument/2006/relationships/hyperlink" Target="https://www.google.fr/search?tbs=simg:m00&amp;tbnid=YcwcSDYIZ1Ut2M:&amp;docid=gnOYMTODs_abNM&amp;client=safari&amp;bih=686&amp;biw=1149&amp;tbm=isch" TargetMode="External"/><Relationship Id="rId4" Type="http://schemas.openxmlformats.org/officeDocument/2006/relationships/hyperlink" Target="https://www.google.fr/search?tbs=simg:m00&amp;tbnid=nUWYgtZg-Fcq8M:&amp;docid=Kaa_3PpA0By9JM&amp;client=safari&amp;bih=686&amp;biw=1149&amp;tbm=isch" TargetMode="External"/><Relationship Id="rId9" Type="http://schemas.openxmlformats.org/officeDocument/2006/relationships/hyperlink" Target="http://web.lerelaisinternet.com/www.marsavril.com/Accueil/?portfolio=france-galop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6887888" y="4876800"/>
            <a:ext cx="6558207" cy="0"/>
          </a:xfrm>
          <a:prstGeom prst="line">
            <a:avLst/>
          </a:prstGeom>
          <a:ln w="88900">
            <a:solidFill>
              <a:srgbClr val="FFFA00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  <p:pic>
        <p:nvPicPr>
          <p:cNvPr id="7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398587" y="6353175"/>
            <a:ext cx="1100796" cy="2953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-21432" y="0"/>
            <a:ext cx="14004132" cy="9753600"/>
          </a:xfrm>
          <a:prstGeom prst="rect">
            <a:avLst/>
          </a:prstGeom>
          <a:solidFill>
            <a:srgbClr val="FFFA00"/>
          </a:solidFill>
          <a:ln w="25400">
            <a:solidFill>
              <a:srgbClr val="FDFB42"/>
            </a:solidFill>
            <a:round/>
          </a:ln>
        </p:spPr>
        <p:txBody>
          <a:bodyPr lIns="0" tIns="0" rIns="0" bIns="0"/>
          <a:lstStyle/>
          <a:p>
            <a:pPr lvl="0" algn="l" defTabSz="457200">
              <a:defRPr sz="1800"/>
            </a:pPr>
            <a:endParaRPr/>
          </a:p>
        </p:txBody>
      </p:sp>
      <p:sp>
        <p:nvSpPr>
          <p:cNvPr id="10" name="Shape 10"/>
          <p:cNvSpPr/>
          <p:nvPr/>
        </p:nvSpPr>
        <p:spPr>
          <a:xfrm flipV="1">
            <a:off x="6629106" y="4876799"/>
            <a:ext cx="6375168" cy="2"/>
          </a:xfrm>
          <a:prstGeom prst="line">
            <a:avLst/>
          </a:prstGeom>
          <a:ln w="88900">
            <a:solidFill>
              <a:srgbClr val="FFFFFF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 flipV="1">
            <a:off x="10191348" y="2120899"/>
            <a:ext cx="2881418" cy="1"/>
          </a:xfrm>
          <a:prstGeom prst="line">
            <a:avLst/>
          </a:prstGeom>
          <a:ln w="12700">
            <a:solidFill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1270424" y="1047943"/>
            <a:ext cx="723266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 b="1">
                <a:solidFill>
                  <a:srgbClr val="FFFA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7000" b="1">
                <a:solidFill>
                  <a:srgbClr val="FFFA00"/>
                </a:solidFill>
              </a:rPr>
              <a:t>A</a:t>
            </a:r>
          </a:p>
        </p:txBody>
      </p:sp>
      <p:sp>
        <p:nvSpPr>
          <p:cNvPr id="14" name="Shape 14"/>
          <p:cNvSpPr/>
          <p:nvPr/>
        </p:nvSpPr>
        <p:spPr>
          <a:xfrm>
            <a:off x="10148751" y="2130805"/>
            <a:ext cx="2732655" cy="39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0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sz="1800"/>
            </a:pPr>
            <a:r>
              <a:rPr sz="2000"/>
              <a:t>Sous-titre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2569877" y="4415739"/>
            <a:ext cx="7593733" cy="922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1400" b="1">
                <a:latin typeface="+mn-lt"/>
                <a:ea typeface="+mn-ea"/>
                <a:cs typeface="+mn-cs"/>
                <a:sym typeface="Helvetica Neue"/>
              </a:rPr>
              <a:t>Sous-titre</a:t>
            </a:r>
          </a:p>
          <a:p>
            <a:pPr lvl="0" algn="l">
              <a:defRPr sz="1800"/>
            </a:pPr>
            <a:endParaRPr sz="1400">
              <a:latin typeface="+mn-lt"/>
              <a:ea typeface="+mn-ea"/>
              <a:cs typeface="+mn-cs"/>
              <a:sym typeface="Helvetica Neue"/>
            </a:endParaRPr>
          </a:p>
          <a:p>
            <a:pPr lvl="0" algn="l">
              <a:defRPr sz="1800"/>
            </a:pPr>
            <a:endParaRPr sz="1400">
              <a:latin typeface="+mn-lt"/>
              <a:ea typeface="+mn-ea"/>
              <a:cs typeface="+mn-cs"/>
              <a:sym typeface="Helvetica Neue"/>
            </a:endParaRPr>
          </a:p>
          <a:p>
            <a:pPr lvl="0" algn="l">
              <a:defRPr sz="1800"/>
            </a:pPr>
            <a:r>
              <a:rPr sz="1400">
                <a:latin typeface="+mn-lt"/>
                <a:ea typeface="+mn-ea"/>
                <a:cs typeface="+mn-cs"/>
                <a:sym typeface="Helvetica Neue"/>
              </a:rPr>
              <a:t>Texte</a:t>
            </a:r>
          </a:p>
        </p:txBody>
      </p:sp>
      <p:pic>
        <p:nvPicPr>
          <p:cNvPr id="17" name="G flèche 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376877" y="4507265"/>
            <a:ext cx="130145" cy="1505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-21432" y="0"/>
            <a:ext cx="14004132" cy="9753600"/>
          </a:xfrm>
          <a:prstGeom prst="rect">
            <a:avLst/>
          </a:prstGeom>
          <a:solidFill>
            <a:srgbClr val="00A6CE"/>
          </a:solidFill>
          <a:ln w="12700">
            <a:miter lim="400000"/>
          </a:ln>
        </p:spPr>
        <p:txBody>
          <a:bodyPr lIns="0" tIns="0" rIns="0" bIns="0"/>
          <a:lstStyle/>
          <a:p>
            <a:pPr lvl="0" algn="l" defTabSz="457200">
              <a:defRPr sz="1800">
                <a:solidFill>
                  <a:srgbClr val="139FC6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-21432" y="0"/>
            <a:ext cx="14004132" cy="9753600"/>
          </a:xfrm>
          <a:prstGeom prst="rect">
            <a:avLst/>
          </a:prstGeom>
          <a:solidFill>
            <a:srgbClr val="FFFA00"/>
          </a:solidFill>
          <a:ln w="12700">
            <a:miter lim="400000"/>
          </a:ln>
        </p:spPr>
        <p:txBody>
          <a:bodyPr lIns="0" tIns="0" rIns="0" bIns="0"/>
          <a:lstStyle/>
          <a:p>
            <a:pPr lvl="0" algn="l" defTabSz="457200">
              <a:defRPr sz="1800"/>
            </a:pPr>
            <a:endParaRPr/>
          </a:p>
        </p:txBody>
      </p:sp>
      <p:pic>
        <p:nvPicPr>
          <p:cNvPr id="22" name="changer d'èr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967596" y="1816596"/>
            <a:ext cx="5069608" cy="5069607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/>
        </p:nvSpPr>
        <p:spPr>
          <a:xfrm>
            <a:off x="2672736" y="6457950"/>
            <a:ext cx="765932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 lvl="0">
              <a:defRPr sz="1800" b="0"/>
            </a:pPr>
            <a:r>
              <a:rPr sz="3000" b="1"/>
              <a:t>« Il est temps de changer d’ère »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e blan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9648031" y="-38100"/>
            <a:ext cx="3382169" cy="9829800"/>
          </a:xfrm>
          <a:prstGeom prst="rect">
            <a:avLst/>
          </a:prstGeom>
          <a:solidFill>
            <a:srgbClr val="FFFA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" name="Shape 27"/>
          <p:cNvSpPr/>
          <p:nvPr/>
        </p:nvSpPr>
        <p:spPr>
          <a:xfrm>
            <a:off x="10245798" y="3806842"/>
            <a:ext cx="2186636" cy="1197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Beckham, une </a:t>
            </a:r>
          </a:p>
          <a:p>
            <a:pPr lvl="0">
              <a:defRPr sz="1800"/>
            </a:pPr>
            <a:r>
              <a:rPr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marque qui </a:t>
            </a:r>
          </a:p>
          <a:p>
            <a:pPr lvl="0">
              <a:defRPr sz="1800"/>
            </a:pPr>
            <a:r>
              <a:rPr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rapporte gros</a:t>
            </a:r>
          </a:p>
        </p:txBody>
      </p:sp>
      <p:sp>
        <p:nvSpPr>
          <p:cNvPr id="28" name="Shape 28"/>
          <p:cNvSpPr/>
          <p:nvPr/>
        </p:nvSpPr>
        <p:spPr>
          <a:xfrm flipV="1">
            <a:off x="10299085" y="5057998"/>
            <a:ext cx="2898220" cy="1"/>
          </a:xfrm>
          <a:prstGeom prst="line">
            <a:avLst/>
          </a:prstGeom>
          <a:ln w="88900">
            <a:solidFill>
              <a:srgbClr val="FFFFFF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" name="Shape 29"/>
          <p:cNvSpPr/>
          <p:nvPr/>
        </p:nvSpPr>
        <p:spPr>
          <a:xfrm>
            <a:off x="10824764" y="5233422"/>
            <a:ext cx="1846861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/>
            <a:r>
              <a:t>L’express - 2013</a:t>
            </a:r>
          </a:p>
        </p:txBody>
      </p:sp>
      <p:sp>
        <p:nvSpPr>
          <p:cNvPr id="30" name="Shape 30"/>
          <p:cNvSpPr/>
          <p:nvPr/>
        </p:nvSpPr>
        <p:spPr>
          <a:xfrm>
            <a:off x="12254449" y="4486244"/>
            <a:ext cx="452407" cy="1143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70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sz="1800"/>
            </a:pPr>
            <a:r>
              <a:rPr sz="7000"/>
              <a:t>”</a:t>
            </a:r>
          </a:p>
        </p:txBody>
      </p:sp>
      <p:sp>
        <p:nvSpPr>
          <p:cNvPr id="31" name="Shape 31"/>
          <p:cNvSpPr/>
          <p:nvPr/>
        </p:nvSpPr>
        <p:spPr>
          <a:xfrm>
            <a:off x="9862692" y="3384295"/>
            <a:ext cx="493015" cy="1143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sz="1800"/>
            </a:pPr>
            <a:r>
              <a:rPr sz="7000"/>
              <a:t>“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solidFill>
          <a:srgbClr val="FFF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lIns="0" tIns="0" rIns="0" bIns="0"/>
          <a:lstStyle>
            <a:lvl1pPr algn="ctr">
              <a:lnSpc>
                <a:spcPct val="100000"/>
              </a:lnSpc>
              <a:defRPr sz="8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 lvl="0">
              <a:defRPr sz="1800"/>
            </a:pPr>
            <a:r>
              <a:rPr sz="8400"/>
              <a:t>Texte du titre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270000" y="2705537"/>
            <a:ext cx="5041900" cy="5841126"/>
          </a:xfrm>
          <a:prstGeom prst="rect">
            <a:avLst/>
          </a:prstGeom>
        </p:spPr>
        <p:txBody>
          <a:bodyPr lIns="0" tIns="0" rIns="0" bIns="0" anchor="ctr"/>
          <a:lstStyle>
            <a:lvl1pPr marL="760412" indent="-493712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1pPr>
            <a:lvl2pPr marL="1588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2pPr>
            <a:lvl3pPr marL="2033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3pPr>
            <a:lvl4pPr marL="2477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4pPr>
            <a:lvl5pPr marL="2922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pPr lvl="0">
              <a:defRPr sz="1800"/>
            </a:pPr>
            <a:r>
              <a:rPr sz="3200"/>
              <a:t>Texte niveau 1</a:t>
            </a:r>
          </a:p>
          <a:p>
            <a:pPr lvl="1">
              <a:defRPr sz="1800"/>
            </a:pPr>
            <a:r>
              <a:rPr sz="3200"/>
              <a:t>Texte niveau 2</a:t>
            </a:r>
          </a:p>
          <a:p>
            <a:pPr lvl="2">
              <a:defRPr sz="1800"/>
            </a:pPr>
            <a:r>
              <a:rPr sz="3200"/>
              <a:t>Texte niveau 3</a:t>
            </a:r>
          </a:p>
          <a:p>
            <a:pPr lvl="3">
              <a:defRPr sz="1800"/>
            </a:pPr>
            <a:r>
              <a:rPr sz="3200"/>
              <a:t>Texte niveau 4</a:t>
            </a:r>
          </a:p>
          <a:p>
            <a:pPr lvl="4">
              <a:defRPr sz="1800"/>
            </a:pPr>
            <a:r>
              <a:rPr sz="3200"/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70000" y="177800"/>
            <a:ext cx="10464800" cy="2590800"/>
          </a:xfrm>
          <a:prstGeom prst="rect">
            <a:avLst/>
          </a:prstGeom>
        </p:spPr>
        <p:txBody>
          <a:bodyPr lIns="0" tIns="0" rIns="0" bIns="0"/>
          <a:lstStyle>
            <a:lvl1pPr algn="ctr">
              <a:lnSpc>
                <a:spcPct val="100000"/>
              </a:lnSpc>
              <a:defRPr sz="8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 lvl="0">
              <a:defRPr sz="1800"/>
            </a:pPr>
            <a:r>
              <a:rPr sz="8400"/>
              <a:t>Texte du titre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6985000"/>
          </a:xfrm>
          <a:prstGeom prst="rect">
            <a:avLst/>
          </a:prstGeom>
        </p:spPr>
        <p:txBody>
          <a:bodyPr lIns="0" tIns="0" rIns="0" bIns="0"/>
          <a:lstStyle>
            <a:lvl1pPr marL="760412" indent="-493712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1pPr>
            <a:lvl2pPr marL="1588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2pPr>
            <a:lvl3pPr marL="2033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3pPr>
            <a:lvl4pPr marL="2477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4pPr>
            <a:lvl5pPr marL="2922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pPr lvl="0">
              <a:defRPr sz="1800"/>
            </a:pPr>
            <a:r>
              <a:rPr sz="3200"/>
              <a:t>Texte niveau 1</a:t>
            </a:r>
          </a:p>
          <a:p>
            <a:pPr lvl="1">
              <a:defRPr sz="1800"/>
            </a:pPr>
            <a:r>
              <a:rPr sz="3200"/>
              <a:t>Texte niveau 2</a:t>
            </a:r>
          </a:p>
          <a:p>
            <a:pPr lvl="2">
              <a:defRPr sz="1800"/>
            </a:pPr>
            <a:r>
              <a:rPr sz="3200"/>
              <a:t>Texte niveau 3</a:t>
            </a:r>
          </a:p>
          <a:p>
            <a:pPr lvl="3">
              <a:defRPr sz="1800"/>
            </a:pPr>
            <a:r>
              <a:rPr sz="3200"/>
              <a:t>Texte niveau 4</a:t>
            </a:r>
          </a:p>
          <a:p>
            <a:pPr lvl="4">
              <a:defRPr sz="1800"/>
            </a:pPr>
            <a:r>
              <a:rPr sz="3200"/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lIns="0" tIns="0" rIns="0" bIns="0"/>
          <a:lstStyle>
            <a:lvl1pPr algn="ctr">
              <a:lnSpc>
                <a:spcPct val="100000"/>
              </a:lnSpc>
              <a:defRPr sz="8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 lvl="0">
              <a:defRPr sz="1800"/>
            </a:pPr>
            <a:r>
              <a:rPr sz="8400"/>
              <a:t>Texte du titre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7772400" y="2705537"/>
            <a:ext cx="3962400" cy="5841126"/>
          </a:xfrm>
          <a:prstGeom prst="rect">
            <a:avLst/>
          </a:prstGeom>
        </p:spPr>
        <p:txBody>
          <a:bodyPr lIns="0" tIns="0" rIns="0" bIns="0" anchor="ctr"/>
          <a:lstStyle>
            <a:lvl1pPr marL="760412" indent="-493712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1pPr>
            <a:lvl2pPr marL="1588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2pPr>
            <a:lvl3pPr marL="2033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3pPr>
            <a:lvl4pPr marL="2477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4pPr>
            <a:lvl5pPr marL="2922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pPr lvl="0">
              <a:defRPr sz="1800"/>
            </a:pPr>
            <a:r>
              <a:rPr sz="3200"/>
              <a:t>Texte niveau 1</a:t>
            </a:r>
          </a:p>
          <a:p>
            <a:pPr lvl="1">
              <a:defRPr sz="1800"/>
            </a:pPr>
            <a:r>
              <a:rPr sz="3200"/>
              <a:t>Texte niveau 2</a:t>
            </a:r>
          </a:p>
          <a:p>
            <a:pPr lvl="2">
              <a:defRPr sz="1800"/>
            </a:pPr>
            <a:r>
              <a:rPr sz="3200"/>
              <a:t>Texte niveau 3</a:t>
            </a:r>
          </a:p>
          <a:p>
            <a:pPr lvl="3">
              <a:defRPr sz="1800"/>
            </a:pPr>
            <a:r>
              <a:rPr sz="3200"/>
              <a:t>Texte niveau 4</a:t>
            </a:r>
          </a:p>
          <a:p>
            <a:pPr lvl="4">
              <a:defRPr sz="1800"/>
            </a:pPr>
            <a:r>
              <a:rPr sz="3200"/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lIns="0" tIns="0" rIns="0" bIns="0"/>
          <a:lstStyle>
            <a:lvl1pPr algn="ctr">
              <a:lnSpc>
                <a:spcPct val="100000"/>
              </a:lnSpc>
              <a:defRPr sz="8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 lvl="0">
              <a:defRPr sz="1800"/>
            </a:pPr>
            <a:r>
              <a:rPr sz="8400"/>
              <a:t>Texte du titre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1270000" y="2705537"/>
            <a:ext cx="5041900" cy="5841126"/>
          </a:xfrm>
          <a:prstGeom prst="rect">
            <a:avLst/>
          </a:prstGeom>
        </p:spPr>
        <p:txBody>
          <a:bodyPr lIns="0" tIns="0" rIns="0" bIns="0" anchor="ctr"/>
          <a:lstStyle>
            <a:lvl1pPr marL="760412" indent="-493712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1pPr>
            <a:lvl2pPr marL="1588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2pPr>
            <a:lvl3pPr marL="2033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3pPr>
            <a:lvl4pPr marL="24779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4pPr>
            <a:lvl5pPr marL="2922411" indent="-877711" algn="ctr">
              <a:lnSpc>
                <a:spcPct val="100000"/>
              </a:lnSpc>
              <a:spcBef>
                <a:spcPts val="3800"/>
              </a:spcBef>
              <a:buClrTx/>
              <a:buSzPct val="171000"/>
              <a:buFontTx/>
              <a:defRPr sz="3200"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pPr lvl="0">
              <a:defRPr sz="1800"/>
            </a:pPr>
            <a:r>
              <a:rPr sz="3200"/>
              <a:t>Texte niveau 1</a:t>
            </a:r>
          </a:p>
          <a:p>
            <a:pPr lvl="1">
              <a:defRPr sz="1800"/>
            </a:pPr>
            <a:r>
              <a:rPr sz="3200"/>
              <a:t>Texte niveau 2</a:t>
            </a:r>
          </a:p>
          <a:p>
            <a:pPr lvl="2">
              <a:defRPr sz="1800"/>
            </a:pPr>
            <a:r>
              <a:rPr sz="3200"/>
              <a:t>Texte niveau 3</a:t>
            </a:r>
          </a:p>
          <a:p>
            <a:pPr lvl="3">
              <a:defRPr sz="1800"/>
            </a:pPr>
            <a:r>
              <a:rPr sz="3200"/>
              <a:t>Texte niveau 4</a:t>
            </a:r>
          </a:p>
          <a:p>
            <a:pPr lvl="4">
              <a:defRPr sz="1800"/>
            </a:pPr>
            <a:r>
              <a:rPr sz="3200"/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ctr" defTabSz="584200">
              <a:lnSpc>
                <a:spcPct val="100000"/>
              </a:lnSpc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Texte du titre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Texte niveau 1</a:t>
            </a:r>
          </a:p>
          <a:p>
            <a:pPr lvl="1">
              <a:defRPr sz="1800"/>
            </a:pPr>
            <a:r>
              <a:rPr sz="3200"/>
              <a:t>Texte niveau 2</a:t>
            </a:r>
          </a:p>
          <a:p>
            <a:pPr lvl="2">
              <a:defRPr sz="1800"/>
            </a:pPr>
            <a:r>
              <a:rPr sz="3200"/>
              <a:t>Texte niveau 3</a:t>
            </a:r>
          </a:p>
          <a:p>
            <a:pPr lvl="3">
              <a:defRPr sz="1800"/>
            </a:pPr>
            <a:r>
              <a:rPr sz="3200"/>
              <a:t>Texte niveau 4</a:t>
            </a:r>
          </a:p>
          <a:p>
            <a:pPr lvl="4">
              <a:defRPr sz="1800"/>
            </a:pPr>
            <a:r>
              <a:rPr sz="3200"/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-21432" y="0"/>
            <a:ext cx="14004132" cy="9753600"/>
          </a:xfrm>
          <a:prstGeom prst="rect">
            <a:avLst/>
          </a:prstGeom>
          <a:solidFill>
            <a:srgbClr val="FFFA00"/>
          </a:solidFill>
          <a:ln w="25400">
            <a:solidFill>
              <a:srgbClr val="FDFB42"/>
            </a:solidFill>
            <a:round/>
          </a:ln>
        </p:spPr>
        <p:txBody>
          <a:bodyPr lIns="0" tIns="0" rIns="0" bIns="0"/>
          <a:lstStyle/>
          <a:p>
            <a:pPr lvl="0" algn="l" defTabSz="457200">
              <a:defRPr sz="18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-1729086" y="-1157734"/>
            <a:ext cx="15869842" cy="11417201"/>
          </a:xfrm>
          <a:prstGeom prst="rect">
            <a:avLst/>
          </a:prstGeom>
          <a:solidFill>
            <a:srgbClr val="0067A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o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-131975" y="-60245"/>
            <a:ext cx="13443851" cy="987409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il y a 1 jour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600">
              <a:solidFill>
                <a:srgbClr val="1A1FAB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2000" b="1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Partager</a:t>
            </a:r>
            <a:endParaRPr sz="2000" b="1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40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Facebook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40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Twitter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40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Google+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40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E-mail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Cliquer pour copier le lien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rPr>
              <a:t>Partager le lien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defRPr sz="1800"/>
            </a:pPr>
            <a:endParaRPr sz="1300">
              <a:solidFill>
                <a:srgbClr val="23232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 u="sng">
              <a:solidFill>
                <a:srgbClr val="1A1FAB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2200">
                <a:solidFill>
                  <a:srgbClr val="D6D6D6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MYPARIS // PARIS Saint-Germain</a:t>
            </a:r>
            <a:endParaRPr sz="2200">
              <a:solidFill>
                <a:srgbClr val="D6D6D6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Cabestan</a:t>
            </a:r>
            <a:r>
              <a:rPr sz="13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4"/>
              </a:rPr>
              <a:t>320 × 184</a:t>
            </a:r>
            <a:r>
              <a:rPr sz="13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5"/>
              </a:rPr>
              <a:t>Recherche par image</a:t>
            </a:r>
            <a:endParaRPr sz="1300">
              <a:solidFill>
                <a:srgbClr val="888888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888888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COFFRET DE BIENVENUE !</a:t>
            </a:r>
          </a:p>
          <a:p>
            <a:pPr lvl="0" algn="l" defTabSz="457200">
              <a:defRPr sz="1800"/>
            </a:pPr>
            <a:r>
              <a:rPr sz="1100" b="1">
                <a:solidFill>
                  <a:srgbClr val="AAAAAA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Consulter la page</a:t>
            </a:r>
            <a:endParaRPr sz="1300">
              <a:solidFill>
                <a:srgbClr val="888888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100" b="1">
                <a:solidFill>
                  <a:srgbClr val="AAAAAA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6"/>
              </a:rPr>
              <a:t>Afficher l'image</a:t>
            </a:r>
            <a:endParaRPr sz="1300">
              <a:solidFill>
                <a:srgbClr val="888888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defRPr sz="1800"/>
            </a:pPr>
            <a:endParaRPr sz="1300">
              <a:solidFill>
                <a:srgbClr val="AAAAAA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AAAAAA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Partager</a:t>
            </a: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100">
                <a:solidFill>
                  <a:srgbClr val="666666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Les images peuvent être soumises à des droits d'auteur.</a:t>
            </a:r>
            <a:r>
              <a:rPr sz="11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7"/>
              </a:rPr>
              <a:t>Obtenir de l'aide</a:t>
            </a:r>
            <a:r>
              <a:rPr sz="11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8"/>
              </a:rPr>
              <a:t>Envoyer des commentaires</a:t>
            </a:r>
            <a:endParaRPr sz="1100">
              <a:solidFill>
                <a:srgbClr val="666666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2200">
                <a:solidFill>
                  <a:srgbClr val="D6D6D6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9"/>
              </a:rPr>
              <a:t>France Galop | marsavril</a:t>
            </a:r>
            <a:endParaRPr sz="2200">
              <a:solidFill>
                <a:srgbClr val="D6D6D6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9"/>
              </a:rPr>
              <a:t>web.lerelaisinternet.com</a:t>
            </a:r>
            <a:r>
              <a:rPr sz="13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10"/>
              </a:rPr>
              <a:t>779 × 688</a:t>
            </a:r>
            <a:r>
              <a:rPr sz="13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11"/>
              </a:rPr>
              <a:t>Recherche par image</a:t>
            </a:r>
            <a:endParaRPr sz="1300">
              <a:solidFill>
                <a:srgbClr val="888888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888888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WELCOME PACK, NOUVELLE VERSION Une version simplifiée et allégée du coffret de bienvenue, avec application d'une nouvelle charte graphique.</a:t>
            </a:r>
          </a:p>
          <a:p>
            <a:pPr lvl="0" algn="l" defTabSz="457200">
              <a:defRPr sz="1800"/>
            </a:pPr>
            <a:r>
              <a:rPr sz="1100" b="1">
                <a:solidFill>
                  <a:srgbClr val="AAAAAA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9"/>
              </a:rPr>
              <a:t>Consulter la page</a:t>
            </a:r>
            <a:endParaRPr sz="1300">
              <a:solidFill>
                <a:srgbClr val="888888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100" b="1">
                <a:solidFill>
                  <a:srgbClr val="AAAAAA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12"/>
              </a:rPr>
              <a:t>Afficher l'image</a:t>
            </a:r>
            <a:endParaRPr sz="1300">
              <a:solidFill>
                <a:srgbClr val="888888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defRPr sz="1800"/>
            </a:pPr>
            <a:endParaRPr sz="1300">
              <a:solidFill>
                <a:srgbClr val="AAAAAA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AAAAAA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Partager</a:t>
            </a: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endParaRPr sz="1300">
              <a:solidFill>
                <a:srgbClr val="232323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300">
                <a:solidFill>
                  <a:srgbClr val="9F9F9F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Images similaires</a:t>
            </a:r>
          </a:p>
          <a:p>
            <a:pPr lvl="0" algn="l" defTabSz="457200">
              <a:defRPr sz="1800"/>
            </a:pPr>
            <a:endParaRPr sz="1600">
              <a:solidFill>
                <a:srgbClr val="DDDDDD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600" u="sng">
                <a:solidFill>
                  <a:srgbClr val="DDDDD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13"/>
              </a:rPr>
              <a:t>Afficher plus de résultats</a:t>
            </a:r>
            <a:endParaRPr sz="1600">
              <a:solidFill>
                <a:srgbClr val="DDDDDD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0" algn="l" defTabSz="457200">
              <a:defRPr sz="1800"/>
            </a:pPr>
            <a:r>
              <a:rPr sz="1100">
                <a:solidFill>
                  <a:srgbClr val="666666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</a:rPr>
              <a:t>Les images peuvent être soumises à des droits d'auteur.</a:t>
            </a:r>
            <a:r>
              <a:rPr sz="11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7"/>
              </a:rPr>
              <a:t>Obtenir de l'aide</a:t>
            </a:r>
            <a:r>
              <a:rPr sz="1100">
                <a:solidFill>
                  <a:srgbClr val="7D7D7D"/>
                </a:solidFill>
                <a:uFill>
                  <a:solidFill>
                    <a:srgbClr val="1A1FAB"/>
                  </a:solidFill>
                </a:uFill>
                <a:latin typeface="Arial"/>
                <a:ea typeface="Arial"/>
                <a:cs typeface="Arial"/>
                <a:sym typeface="Arial"/>
                <a:hlinkClick r:id="rId8"/>
              </a:rPr>
              <a:t>Envoyer des commentaires</a:t>
            </a:r>
            <a:endParaRPr sz="1100">
              <a:solidFill>
                <a:srgbClr val="666666"/>
              </a:solidFill>
              <a:uFill>
                <a:solidFill>
                  <a:srgbClr val="1A1FAB"/>
                </a:solidFill>
              </a:u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nd blanc + Bandeau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1932657" y="1535288"/>
            <a:ext cx="9130455" cy="7197797"/>
          </a:xfrm>
          <a:prstGeom prst="rect">
            <a:avLst/>
          </a:prstGeom>
          <a:solidFill>
            <a:srgbClr val="FFFFFF"/>
          </a:solidFill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6124" tIns="36124" rIns="36124" bIns="36124" anchor="ctr"/>
          <a:lstStyle>
            <a:lvl1pPr marL="40639" marR="40639" algn="l">
              <a:defRPr sz="800">
                <a:uFill>
                  <a:solidFill/>
                </a:uFill>
              </a:defRPr>
            </a:lvl1pPr>
          </a:lstStyle>
          <a:p>
            <a:pPr lvl="0">
              <a:defRPr sz="1800">
                <a:uFillTx/>
              </a:defRPr>
            </a:pPr>
            <a:r>
              <a:rPr sz="800">
                <a:uFill>
                  <a:solidFill/>
                </a:uFill>
              </a:rPr>
              <a:t>https://www.google.com/url?sa=i&amp;rct=j&amp;q=&amp;esrc=s&amp;source=images&amp;cd=&amp;ved=2ahUKEwipj_yw1vvcAhUmxoUKHdH4AmIQjRx6BAgBEAU&amp;url=http%3A%2F%2Fwww.eventfulworldmedia.com%2Fgoogle-and-the-googleplex%2F&amp;psig=AOvVaw3Fps0a2vvaDmDPTY3iySGZ&amp;ust=1534856015189590</a:t>
            </a: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ilm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-81281" y="-413150"/>
            <a:ext cx="13113176" cy="10252619"/>
          </a:xfrm>
          <a:prstGeom prst="rect">
            <a:avLst/>
          </a:prstGeom>
          <a:solidFill/>
          <a:ln w="63500">
            <a:solidFill/>
            <a:round/>
          </a:ln>
        </p:spPr>
        <p:txBody>
          <a:bodyPr lIns="27093" tIns="27093" rIns="27093" bIns="27093" anchor="ctr"/>
          <a:lstStyle/>
          <a:p>
            <a:pPr marL="57150" marR="57150" lvl="0" algn="l" defTabSz="1282700">
              <a:defRPr sz="1100">
                <a:uFill>
                  <a:solidFill/>
                </a:u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9648031" y="-38100"/>
            <a:ext cx="3382169" cy="9829800"/>
          </a:xfrm>
          <a:prstGeom prst="rect">
            <a:avLst/>
          </a:prstGeom>
          <a:solidFill>
            <a:srgbClr val="FFFA00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latin typeface="+mn-lt"/>
                <a:ea typeface="+mn-ea"/>
                <a:cs typeface="+mn-cs"/>
                <a:sym typeface="Helvetica Neue"/>
              </a:defRPr>
            </a:pPr>
            <a:endParaRPr/>
          </a:p>
        </p:txBody>
      </p:sp>
      <p:sp>
        <p:nvSpPr>
          <p:cNvPr id="63" name="Shape 63"/>
          <p:cNvSpPr/>
          <p:nvPr/>
        </p:nvSpPr>
        <p:spPr>
          <a:xfrm flipV="1">
            <a:off x="10342543" y="4890392"/>
            <a:ext cx="2740462" cy="1"/>
          </a:xfrm>
          <a:prstGeom prst="line">
            <a:avLst/>
          </a:prstGeom>
          <a:ln w="88900">
            <a:solidFill>
              <a:srgbClr val="FFFFFF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nd blanc + Bandeau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1932657" y="1535288"/>
            <a:ext cx="9130455" cy="7197797"/>
          </a:xfrm>
          <a:prstGeom prst="rect">
            <a:avLst/>
          </a:prstGeom>
          <a:solidFill>
            <a:srgbClr val="FFFFFF"/>
          </a:solidFill>
          <a:ln w="12700">
            <a:round/>
          </a:ln>
        </p:spPr>
        <p:txBody>
          <a:bodyPr lIns="36124" tIns="36124" rIns="36124" bIns="36124" anchor="ctr"/>
          <a:lstStyle/>
          <a:p>
            <a:pPr marL="40639" marR="40639" lvl="0" algn="l">
              <a:defRPr sz="800">
                <a:uFill>
                  <a:solidFill/>
                </a:u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2302933" y="532835"/>
            <a:ext cx="8407965" cy="8669868"/>
          </a:xfrm>
          <a:prstGeom prst="rect">
            <a:avLst/>
          </a:prstGeom>
          <a:ln w="88900">
            <a:solidFill>
              <a:srgbClr val="A9A9A9"/>
            </a:solidFill>
            <a:round/>
          </a:ln>
        </p:spPr>
        <p:txBody>
          <a:bodyPr lIns="36124" tIns="36124" rIns="36124" bIns="36124" anchor="ctr"/>
          <a:lstStyle/>
          <a:p>
            <a:pPr marL="63500" marR="63500" lvl="0" algn="l" defTabSz="1295400">
              <a:defRPr sz="900">
                <a:uFill>
                  <a:solidFill/>
                </a:uFill>
              </a:defRPr>
            </a:pPr>
            <a:endParaRPr/>
          </a:p>
        </p:txBody>
      </p:sp>
      <p:pic>
        <p:nvPicPr>
          <p:cNvPr id="68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9907128" y="8435058"/>
            <a:ext cx="505743" cy="505743"/>
          </a:xfrm>
          <a:prstGeom prst="rect">
            <a:avLst/>
          </a:prstGeom>
          <a:ln w="12700">
            <a:round/>
          </a:ln>
        </p:spPr>
      </p:pic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xfrm>
            <a:off x="894079" y="2596444"/>
            <a:ext cx="11216641" cy="7157156"/>
          </a:xfrm>
          <a:prstGeom prst="rect">
            <a:avLst/>
          </a:prstGeom>
        </p:spPr>
        <p:txBody>
          <a:bodyPr lIns="65023" tIns="65023" rIns="65023" bIns="65023">
            <a:normAutofit/>
          </a:bodyPr>
          <a:lstStyle>
            <a:lvl1pPr marL="310242" indent="-310242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3800"/>
              <a:t>Texte niveau 1</a:t>
            </a:r>
          </a:p>
          <a:p>
            <a:pPr lvl="1">
              <a:defRPr sz="1800"/>
            </a:pPr>
            <a:r>
              <a:rPr sz="3800"/>
              <a:t>Texte niveau 2</a:t>
            </a:r>
          </a:p>
          <a:p>
            <a:pPr lvl="2">
              <a:defRPr sz="1800"/>
            </a:pPr>
            <a:r>
              <a:rPr sz="3800"/>
              <a:t>Texte niveau 3</a:t>
            </a:r>
          </a:p>
          <a:p>
            <a:pPr lvl="3">
              <a:defRPr sz="1800"/>
            </a:pPr>
            <a:r>
              <a:rPr sz="3800"/>
              <a:t>Texte niveau 4</a:t>
            </a:r>
          </a:p>
          <a:p>
            <a:pPr lvl="4">
              <a:defRPr sz="1800"/>
            </a:pPr>
            <a:r>
              <a:rPr sz="3800"/>
              <a:t>Texte niveau 5</a:t>
            </a:r>
          </a:p>
        </p:txBody>
      </p:sp>
      <p:pic>
        <p:nvPicPr>
          <p:cNvPr id="71" name="image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0027956" y="296245"/>
            <a:ext cx="2785195" cy="1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Texte du titre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xfrm>
            <a:off x="894079" y="2596444"/>
            <a:ext cx="11216641" cy="7157156"/>
          </a:xfrm>
          <a:prstGeom prst="rect">
            <a:avLst/>
          </a:prstGeom>
        </p:spPr>
        <p:txBody>
          <a:bodyPr lIns="65023" tIns="65023" rIns="65023" bIns="65023">
            <a:normAutofit/>
          </a:bodyPr>
          <a:lstStyle>
            <a:lvl1pPr marL="310242" indent="-310242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3800"/>
              <a:t>Texte niveau 1</a:t>
            </a:r>
          </a:p>
          <a:p>
            <a:pPr lvl="1">
              <a:defRPr sz="1800"/>
            </a:pPr>
            <a:r>
              <a:rPr sz="3800"/>
              <a:t>Texte niveau 2</a:t>
            </a:r>
          </a:p>
          <a:p>
            <a:pPr lvl="2">
              <a:defRPr sz="1800"/>
            </a:pPr>
            <a:r>
              <a:rPr sz="3800"/>
              <a:t>Texte niveau 3</a:t>
            </a:r>
          </a:p>
          <a:p>
            <a:pPr lvl="3">
              <a:defRPr sz="1800"/>
            </a:pPr>
            <a:r>
              <a:rPr sz="3800"/>
              <a:t>Texte niveau 4</a:t>
            </a:r>
          </a:p>
          <a:p>
            <a:pPr lvl="4">
              <a:defRPr sz="1800"/>
            </a:pPr>
            <a:r>
              <a:rPr sz="3800"/>
              <a:t>Texte niveau 5</a:t>
            </a:r>
          </a:p>
        </p:txBody>
      </p:sp>
      <p:pic>
        <p:nvPicPr>
          <p:cNvPr id="78" name="image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0027956" y="296245"/>
            <a:ext cx="2785195" cy="1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xfrm>
            <a:off x="894079" y="2596444"/>
            <a:ext cx="11216641" cy="7157156"/>
          </a:xfrm>
          <a:prstGeom prst="rect">
            <a:avLst/>
          </a:prstGeom>
        </p:spPr>
        <p:txBody>
          <a:bodyPr lIns="65023" tIns="65023" rIns="65023" bIns="65023">
            <a:normAutofit/>
          </a:bodyPr>
          <a:lstStyle>
            <a:lvl1pPr marL="310242" indent="-310242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>
              <a:buClrTx/>
              <a:buSzPct val="100000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3800"/>
              <a:t>Texte niveau 1</a:t>
            </a:r>
          </a:p>
          <a:p>
            <a:pPr lvl="1">
              <a:defRPr sz="1800"/>
            </a:pPr>
            <a:r>
              <a:rPr sz="3800"/>
              <a:t>Texte niveau 2</a:t>
            </a:r>
          </a:p>
          <a:p>
            <a:pPr lvl="2">
              <a:defRPr sz="1800"/>
            </a:pPr>
            <a:r>
              <a:rPr sz="3800"/>
              <a:t>Texte niveau 3</a:t>
            </a:r>
          </a:p>
          <a:p>
            <a:pPr lvl="3">
              <a:defRPr sz="1800"/>
            </a:pPr>
            <a:r>
              <a:rPr sz="3800"/>
              <a:t>Texte niveau 4</a:t>
            </a:r>
          </a:p>
          <a:p>
            <a:pPr lvl="4">
              <a:defRPr sz="1800"/>
            </a:pPr>
            <a:r>
              <a:rPr sz="3800"/>
              <a:t>Texte niveau 5</a:t>
            </a:r>
          </a:p>
        </p:txBody>
      </p:sp>
      <p:pic>
        <p:nvPicPr>
          <p:cNvPr id="81" name="image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0027956" y="296245"/>
            <a:ext cx="2785195" cy="1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4079" y="1464733"/>
            <a:ext cx="11216642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8746" tIns="48746" rIns="48746" bIns="48746" anchor="ctr"/>
          <a:lstStyle/>
          <a:p>
            <a:pPr lvl="0"/>
            <a:r>
              <a:t>Texte du titre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4079" y="3166533"/>
            <a:ext cx="11216642" cy="5367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8746" tIns="48746" rIns="48746" bIns="48746"/>
          <a:lstStyle/>
          <a:p>
            <a:pPr lvl="0"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84640" y="8024643"/>
            <a:ext cx="2926081" cy="338794"/>
          </a:xfrm>
          <a:prstGeom prst="rect">
            <a:avLst/>
          </a:prstGeom>
          <a:ln w="12700">
            <a:miter lim="400000"/>
          </a:ln>
        </p:spPr>
        <p:txBody>
          <a:bodyPr lIns="48746" tIns="48746" rIns="48746" bIns="48746" anchor="ctr">
            <a:spAutoFit/>
          </a:bodyPr>
          <a:lstStyle>
            <a:lvl1pPr algn="r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ransition spd="med"/>
  <p:txStyles>
    <p:titleStyle>
      <a:lvl1pPr>
        <a:lnSpc>
          <a:spcPct val="90000"/>
        </a:lnSpc>
        <a:defRPr>
          <a:latin typeface="Arial"/>
          <a:ea typeface="Arial"/>
          <a:cs typeface="Arial"/>
          <a:sym typeface="Arial"/>
        </a:defRPr>
      </a:lvl1pPr>
      <a:lvl2pPr>
        <a:lnSpc>
          <a:spcPct val="90000"/>
        </a:lnSpc>
        <a:defRPr>
          <a:latin typeface="Arial"/>
          <a:ea typeface="Arial"/>
          <a:cs typeface="Arial"/>
          <a:sym typeface="Arial"/>
        </a:defRPr>
      </a:lvl2pPr>
      <a:lvl3pPr>
        <a:lnSpc>
          <a:spcPct val="90000"/>
        </a:lnSpc>
        <a:defRPr>
          <a:latin typeface="Arial"/>
          <a:ea typeface="Arial"/>
          <a:cs typeface="Arial"/>
          <a:sym typeface="Arial"/>
        </a:defRPr>
      </a:lvl3pPr>
      <a:lvl4pPr>
        <a:lnSpc>
          <a:spcPct val="90000"/>
        </a:lnSpc>
        <a:defRPr>
          <a:latin typeface="Arial"/>
          <a:ea typeface="Arial"/>
          <a:cs typeface="Arial"/>
          <a:sym typeface="Arial"/>
        </a:defRPr>
      </a:lvl4pPr>
      <a:lvl5pPr>
        <a:lnSpc>
          <a:spcPct val="90000"/>
        </a:lnSpc>
        <a:defRPr>
          <a:latin typeface="Arial"/>
          <a:ea typeface="Arial"/>
          <a:cs typeface="Arial"/>
          <a:sym typeface="Arial"/>
        </a:defRPr>
      </a:lvl5pPr>
      <a:lvl6pPr>
        <a:lnSpc>
          <a:spcPct val="90000"/>
        </a:lnSpc>
        <a:defRPr>
          <a:latin typeface="Arial"/>
          <a:ea typeface="Arial"/>
          <a:cs typeface="Arial"/>
          <a:sym typeface="Arial"/>
        </a:defRPr>
      </a:lvl6pPr>
      <a:lvl7pPr>
        <a:lnSpc>
          <a:spcPct val="90000"/>
        </a:lnSpc>
        <a:defRPr>
          <a:latin typeface="Arial"/>
          <a:ea typeface="Arial"/>
          <a:cs typeface="Arial"/>
          <a:sym typeface="Arial"/>
        </a:defRPr>
      </a:lvl7pPr>
      <a:lvl8pPr>
        <a:lnSpc>
          <a:spcPct val="90000"/>
        </a:lnSpc>
        <a:defRPr>
          <a:latin typeface="Arial"/>
          <a:ea typeface="Arial"/>
          <a:cs typeface="Arial"/>
          <a:sym typeface="Arial"/>
        </a:defRPr>
      </a:lvl8pPr>
      <a:lvl9pPr>
        <a:lnSpc>
          <a:spcPct val="90000"/>
        </a:lnSpc>
        <a:defRPr>
          <a:latin typeface="Arial"/>
          <a:ea typeface="Arial"/>
          <a:cs typeface="Arial"/>
          <a:sym typeface="Arial"/>
        </a:defRPr>
      </a:lvl9pPr>
    </p:titleStyle>
    <p:bodyStyle>
      <a:lvl1pPr marL="5551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1pPr>
      <a:lvl2pPr marL="10123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2pPr>
      <a:lvl3pPr marL="14695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3pPr>
      <a:lvl4pPr marL="19267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4pPr>
      <a:lvl5pPr marL="23839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5pPr>
      <a:lvl6pPr marL="28411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6pPr>
      <a:lvl7pPr marL="32983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7pPr>
      <a:lvl8pPr marL="37555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8pPr>
      <a:lvl9pPr marL="4212771" indent="-440871">
        <a:lnSpc>
          <a:spcPct val="90000"/>
        </a:lnSpc>
        <a:spcBef>
          <a:spcPts val="1000"/>
        </a:spcBef>
        <a:buClr>
          <a:srgbClr val="000000"/>
        </a:buClr>
        <a:buSzPts val="1800"/>
        <a:buFont typeface="Arial"/>
        <a:buChar char="•"/>
        <a:defRPr>
          <a:latin typeface="Arial"/>
          <a:ea typeface="Arial"/>
          <a:cs typeface="Arial"/>
          <a:sym typeface="Arial"/>
        </a:defRPr>
      </a:lvl9pPr>
    </p:bodyStyle>
    <p:otherStyle>
      <a:lvl1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dircom@lenord.fr?subject=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 flipH="1">
            <a:off x="-38911" y="4508499"/>
            <a:ext cx="4025323" cy="5134"/>
          </a:xfrm>
          <a:prstGeom prst="line">
            <a:avLst/>
          </a:prstGeom>
          <a:ln w="50800">
            <a:solidFill>
              <a:srgbClr val="CD1719"/>
            </a:solidFill>
            <a:headEnd type="oval"/>
          </a:ln>
        </p:spPr>
        <p:txBody>
          <a:bodyPr lIns="0" tIns="0" rIns="0" bIns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86" name="logoNord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5295106" y="7761783"/>
            <a:ext cx="2414438" cy="979837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>
            <a:off x="390046" y="3267203"/>
            <a:ext cx="12224558" cy="3518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5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Formation Action</a:t>
            </a:r>
            <a:endParaRPr kumimoji="0" sz="5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5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Projet Pour l’Enfant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5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Un projet 2022-2026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kumimoji="0" lang="fr-FR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pour rendre effective, la mise en œuvre d’un projet pour chaque enfant protégé.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6E3D-C853-093F-97D0-AFFE3A432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A10C1270-2FE9-A498-E974-55AE84FDC2F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CEC94B-158E-CE13-932E-DB37DE9FA625}"/>
              </a:ext>
            </a:extLst>
          </p:cNvPr>
          <p:cNvSpPr/>
          <p:nvPr/>
        </p:nvSpPr>
        <p:spPr>
          <a:xfrm>
            <a:off x="8837411" y="7100513"/>
            <a:ext cx="2425054" cy="40935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4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  <p:pic>
        <p:nvPicPr>
          <p:cNvPr id="5" name="Image 4" descr="Une image contenant chaussures, dessin, croquis, accessoire&#10;&#10;Le contenu généré par l’IA peut être incorrect.">
            <a:extLst>
              <a:ext uri="{FF2B5EF4-FFF2-40B4-BE49-F238E27FC236}">
                <a16:creationId xmlns:a16="http://schemas.microsoft.com/office/drawing/2014/main" id="{51FA24BD-FB7F-FBA5-6133-671B47FBDE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75" y="1527706"/>
            <a:ext cx="5155003" cy="66981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A9CFEF3-4AF6-9D0C-A08C-9E0134A4C46E}"/>
              </a:ext>
            </a:extLst>
          </p:cNvPr>
          <p:cNvSpPr txBox="1"/>
          <p:nvPr/>
        </p:nvSpPr>
        <p:spPr>
          <a:xfrm>
            <a:off x="7524448" y="2118617"/>
            <a:ext cx="505097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3600" dirty="0">
                <a:solidFill>
                  <a:srgbClr val="92332F"/>
                </a:solidFill>
              </a:rPr>
              <a:t>I</a:t>
            </a:r>
            <a:r>
              <a:rPr kumimoji="0" lang="fr-FR" sz="3600" b="0" i="0" u="none" strike="noStrike" cap="none" spc="0" normalizeH="0" baseline="0" dirty="0">
                <a:ln>
                  <a:noFill/>
                </a:ln>
                <a:solidFill>
                  <a:srgbClr val="92332F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nstitutionnalisation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 dirty="0">
                <a:ln>
                  <a:noFill/>
                </a:ln>
                <a:solidFill>
                  <a:srgbClr val="92332F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vivante et joyeuse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7373B5-F6BD-4319-678D-2FEFB7FF1DF5}"/>
              </a:ext>
            </a:extLst>
          </p:cNvPr>
          <p:cNvSpPr txBox="1"/>
          <p:nvPr/>
        </p:nvSpPr>
        <p:spPr>
          <a:xfrm>
            <a:off x="9009453" y="4613927"/>
            <a:ext cx="318407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 dirty="0">
                <a:ln>
                  <a:noFill/>
                </a:ln>
                <a:solidFill>
                  <a:srgbClr val="54807B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Faire Famille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231C8A-D2C7-0A7A-EDC9-F565C947093E}"/>
              </a:ext>
            </a:extLst>
          </p:cNvPr>
          <p:cNvSpPr txBox="1"/>
          <p:nvPr/>
        </p:nvSpPr>
        <p:spPr>
          <a:xfrm>
            <a:off x="8773067" y="6584190"/>
            <a:ext cx="37561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>
                <a:ln>
                  <a:noFill/>
                </a:ln>
                <a:solidFill>
                  <a:srgbClr val="1F2838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Protection</a:t>
            </a:r>
            <a:endParaRPr kumimoji="0" lang="fr-FR" sz="3600" b="0" i="0" u="none" strike="noStrike" cap="none" spc="0" normalizeH="0" baseline="0" dirty="0">
              <a:ln>
                <a:noFill/>
              </a:ln>
              <a:solidFill>
                <a:srgbClr val="1F2838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71194F-BD8D-2772-7466-CAA443DF3CFB}"/>
              </a:ext>
            </a:extLst>
          </p:cNvPr>
          <p:cNvSpPr txBox="1"/>
          <p:nvPr/>
        </p:nvSpPr>
        <p:spPr>
          <a:xfrm>
            <a:off x="3105891" y="1082207"/>
            <a:ext cx="318407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 dirty="0">
                <a:ln>
                  <a:noFill/>
                </a:ln>
                <a:solidFill>
                  <a:srgbClr val="A35A65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Liens Durables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6EA511-42E9-0944-DCE5-8FAD41DD2409}"/>
              </a:ext>
            </a:extLst>
          </p:cNvPr>
          <p:cNvSpPr txBox="1"/>
          <p:nvPr/>
        </p:nvSpPr>
        <p:spPr>
          <a:xfrm>
            <a:off x="-114846" y="3052206"/>
            <a:ext cx="43148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 dirty="0">
                <a:ln>
                  <a:noFill/>
                </a:ln>
                <a:solidFill>
                  <a:srgbClr val="54807B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Participation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74918D-65DF-906C-779C-EB84CAC4A606}"/>
              </a:ext>
            </a:extLst>
          </p:cNvPr>
          <p:cNvSpPr txBox="1"/>
          <p:nvPr/>
        </p:nvSpPr>
        <p:spPr>
          <a:xfrm>
            <a:off x="387796" y="5373602"/>
            <a:ext cx="318407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spc="0" normalizeH="0" baseline="0" dirty="0">
                <a:ln>
                  <a:noFill/>
                </a:ln>
                <a:solidFill>
                  <a:srgbClr val="A35A65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Rétablissement des Enfants</a:t>
            </a:r>
          </a:p>
        </p:txBody>
      </p:sp>
    </p:spTree>
    <p:extLst>
      <p:ext uri="{BB962C8B-B14F-4D97-AF65-F5344CB8AC3E}">
        <p14:creationId xmlns:p14="http://schemas.microsoft.com/office/powerpoint/2010/main" val="933909728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2511737" y="4133007"/>
            <a:ext cx="7981352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fr-FR" sz="4500" u="sng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LA FORMATION-ACTION PPE, </a:t>
            </a:r>
          </a:p>
          <a:p>
            <a:pPr lvl="0">
              <a:defRPr sz="1800"/>
            </a:pPr>
            <a:r>
              <a:rPr lang="fr-FR" sz="4500" u="sng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QU’EST-CE-QUE C’EST?</a:t>
            </a:r>
            <a:endParaRPr sz="4500" u="sng" dirty="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90" name="LeDeptEstLà-BLANC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81055122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107981" y="257437"/>
            <a:ext cx="5174493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fr-FR" sz="2500" dirty="0">
                <a:solidFill>
                  <a:srgbClr val="175D79"/>
                </a:solidFill>
              </a:rPr>
              <a:t>OBJECTIF GENERAL DU PROJET</a:t>
            </a:r>
            <a:endParaRPr sz="2500" dirty="0">
              <a:solidFill>
                <a:srgbClr val="175D79"/>
              </a:solidFill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54182" y="6664950"/>
            <a:ext cx="12150436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42900" indent="-342900" algn="l">
              <a:buFontTx/>
              <a:buChar char="-"/>
              <a:defRPr sz="1800"/>
            </a:pPr>
            <a:r>
              <a:rPr lang="fr-FR" sz="20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Qui facilite</a:t>
            </a:r>
            <a:r>
              <a:rPr lang="fr-FR" sz="18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 la participation des enfants, des personnes significatives de leur environnement et des parents; </a:t>
            </a:r>
          </a:p>
          <a:p>
            <a:pPr marL="342900" indent="-342900" algn="l">
              <a:buFontTx/>
              <a:buChar char="-"/>
              <a:defRPr sz="1800"/>
            </a:pPr>
            <a:endParaRPr lang="fr-FR" sz="1800" dirty="0">
              <a:solidFill>
                <a:srgbClr val="175D79"/>
              </a:solidFill>
              <a:latin typeface="Roboto Regular"/>
              <a:ea typeface="Roboto Regular"/>
              <a:cs typeface="Roboto Regular"/>
              <a:sym typeface="Roboto Bold"/>
            </a:endParaRPr>
          </a:p>
          <a:p>
            <a:pPr marL="342900" indent="-342900" algn="l">
              <a:buFontTx/>
              <a:buChar char="-"/>
              <a:defRPr sz="1800"/>
            </a:pPr>
            <a:r>
              <a:rPr lang="fr-FR" sz="20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Qui soutient</a:t>
            </a:r>
            <a:r>
              <a:rPr lang="fr-FR" sz="18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 efficacement l’intervention des </a:t>
            </a:r>
            <a:r>
              <a:rPr lang="fr-FR" sz="1800" dirty="0" err="1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professionnel.les</a:t>
            </a:r>
            <a:r>
              <a:rPr lang="fr-FR" sz="18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 de l’enfance;</a:t>
            </a:r>
          </a:p>
          <a:p>
            <a:pPr marL="342900" indent="-342900" algn="l">
              <a:buFontTx/>
              <a:buChar char="-"/>
              <a:defRPr sz="1800"/>
            </a:pPr>
            <a:endParaRPr lang="fr-FR" sz="1800" dirty="0">
              <a:solidFill>
                <a:srgbClr val="175D79"/>
              </a:solidFill>
              <a:latin typeface="Roboto Regular"/>
              <a:ea typeface="Roboto Regular"/>
              <a:cs typeface="Roboto Regular"/>
              <a:sym typeface="Roboto Bold"/>
            </a:endParaRPr>
          </a:p>
          <a:p>
            <a:pPr marL="342900" indent="-342900" algn="l">
              <a:buFontTx/>
              <a:buChar char="-"/>
              <a:defRPr sz="1800"/>
            </a:pPr>
            <a:r>
              <a:rPr lang="fr-FR" sz="20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Qui s’appuie</a:t>
            </a:r>
            <a:r>
              <a:rPr lang="fr-FR" sz="18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 sur des connaissances scientifiques et active des facteurs de résilience chez les enfants.</a:t>
            </a:r>
          </a:p>
        </p:txBody>
      </p:sp>
      <p:pic>
        <p:nvPicPr>
          <p:cNvPr id="94" name="LeDeptEstLà-NOIR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61" y="2254456"/>
            <a:ext cx="5375068" cy="384317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940443" y="1312070"/>
            <a:ext cx="11377914" cy="902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fr-FR" sz="24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Développer en 4 ans, avec les </a:t>
            </a:r>
            <a:r>
              <a:rPr lang="fr-FR" sz="2400" dirty="0" err="1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professionnel.les</a:t>
            </a:r>
            <a:r>
              <a:rPr lang="fr-FR" sz="24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, les partenaires  et les personnes </a:t>
            </a:r>
          </a:p>
          <a:p>
            <a:pPr rtl="0" latinLnBrk="1" hangingPunct="0"/>
            <a:r>
              <a:rPr lang="fr-FR" sz="24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concernées une </a:t>
            </a:r>
            <a:r>
              <a:rPr lang="fr-FR" sz="28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méthode</a:t>
            </a:r>
            <a:r>
              <a:rPr lang="fr-FR" sz="2400" dirty="0">
                <a:solidFill>
                  <a:srgbClr val="175D79"/>
                </a:solidFill>
                <a:latin typeface="Roboto Regular"/>
                <a:ea typeface="Roboto Regular"/>
                <a:cs typeface="Roboto Regular"/>
                <a:sym typeface="Roboto Bold"/>
              </a:rPr>
              <a:t> de mise en œuvre du Projet Pour l’Enfant. </a:t>
            </a:r>
            <a:endParaRPr kumimoji="0" lang="fr-FR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775506" y="457332"/>
            <a:ext cx="11253081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 </a:t>
            </a:r>
            <a:r>
              <a:rPr kumimoji="0" lang="fr-FR" sz="2400" b="0" i="0" u="none" strike="noStrike" kern="0" cap="none" spc="0" normalizeH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5 - LE PROCESSUS PPE DOIT FAVORISER LES FACTEURS DE RESILIENCE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pic>
        <p:nvPicPr>
          <p:cNvPr id="94" name="LeDeptEstLà-NOIR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9A5BD09-1937-EA70-0F4B-19BC4483E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8743933"/>
              </p:ext>
            </p:extLst>
          </p:nvPr>
        </p:nvGraphicFramePr>
        <p:xfrm>
          <a:off x="275993" y="-533400"/>
          <a:ext cx="12452813" cy="8884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25ECA8C8-EA98-B134-B3FB-1D452A946DB5}"/>
              </a:ext>
            </a:extLst>
          </p:cNvPr>
          <p:cNvSpPr/>
          <p:nvPr/>
        </p:nvSpPr>
        <p:spPr>
          <a:xfrm>
            <a:off x="1219200" y="457332"/>
            <a:ext cx="609600" cy="48731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4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413558031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05" y="1164136"/>
            <a:ext cx="10136390" cy="8018694"/>
          </a:xfrm>
          <a:prstGeom prst="rect">
            <a:avLst/>
          </a:prstGeom>
        </p:spPr>
      </p:pic>
      <p:sp>
        <p:nvSpPr>
          <p:cNvPr id="92" name="Shape 92"/>
          <p:cNvSpPr/>
          <p:nvPr/>
        </p:nvSpPr>
        <p:spPr>
          <a:xfrm>
            <a:off x="1652341" y="476524"/>
            <a:ext cx="9391995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400" b="0" i="0" u="none" strike="noStrike" kern="0" cap="none" spc="0" normalizeH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LE PROCESSUS PPE DOIT PRODUIRE DES PROJETS DYNAMIQUES </a:t>
            </a:r>
          </a:p>
        </p:txBody>
      </p:sp>
      <p:pic>
        <p:nvPicPr>
          <p:cNvPr id="94" name="LeDeptEstLà-NOIR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4"/>
          <p:cNvSpPr/>
          <p:nvPr/>
        </p:nvSpPr>
        <p:spPr>
          <a:xfrm>
            <a:off x="7521893" y="4291014"/>
            <a:ext cx="4865370" cy="2308322"/>
          </a:xfrm>
          <a:prstGeom prst="rect">
            <a:avLst/>
          </a:prstGeom>
          <a:solidFill>
            <a:srgbClr val="B6D2F7"/>
          </a:solidFill>
          <a:ln w="38100" cap="flat">
            <a:solidFill>
              <a:srgbClr val="00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400" b="1" dirty="0">
                <a:solidFill>
                  <a:srgbClr val="000000"/>
                </a:solidFill>
              </a:rPr>
              <a:t>O</a:t>
            </a:r>
            <a:r>
              <a:rPr kumimoji="0" lang="fr-FR" sz="2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util d’évaluation des perspectives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et de clarification du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projet à moyen terme entre </a:t>
            </a:r>
            <a:r>
              <a:rPr kumimoji="0" lang="fr-FR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: </a:t>
            </a:r>
          </a:p>
          <a:p>
            <a:pPr marL="285750" marR="0" indent="-28575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fr-FR" sz="2400" i="1" dirty="0">
                <a:solidFill>
                  <a:srgbClr val="000000"/>
                </a:solidFill>
              </a:rPr>
              <a:t>Élargissement des droits de visite et d’hébergement/Co-éducation</a:t>
            </a:r>
          </a:p>
          <a:p>
            <a:pPr marL="285750" marR="0" indent="-28575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fr-FR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Protection par</a:t>
            </a:r>
            <a:r>
              <a:rPr kumimoji="0" lang="fr-FR" sz="24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 le statut</a:t>
            </a:r>
            <a:endParaRPr kumimoji="0" lang="fr-FR" sz="2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79227599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1222868" y="4467682"/>
            <a:ext cx="11184152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fr-FR" sz="4500" u="sng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CO-CONSTRUIRE UN PROJET DYNAMIQUE</a:t>
            </a:r>
          </a:p>
        </p:txBody>
      </p:sp>
      <p:pic>
        <p:nvPicPr>
          <p:cNvPr id="90" name="LeDeptEstLà-BLANC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21849556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204766" y="299145"/>
            <a:ext cx="9326271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LA PARTICIPATION DE CHACUN.E NECESSITE DES SUPPORTS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pic>
        <p:nvPicPr>
          <p:cNvPr id="94" name="LeDeptEstLà-NOIR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607232" y="2054384"/>
            <a:ext cx="2882728" cy="92332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Création d’un cahier</a:t>
            </a:r>
            <a:r>
              <a:rPr kumimoji="0" lang="fr-FR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 de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soutien à la participation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pour les enfants de 6 à 12 ans</a:t>
            </a: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DD4071-EB80-EFD6-382C-DB3448134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259" y="1153036"/>
            <a:ext cx="6153876" cy="83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02587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eDeptEstLà-NOIR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/>
          <p:cNvSpPr/>
          <p:nvPr/>
        </p:nvSpPr>
        <p:spPr>
          <a:xfrm>
            <a:off x="4103925" y="8505478"/>
            <a:ext cx="5229572" cy="92332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Création d’un cahier</a:t>
            </a:r>
            <a:r>
              <a:rPr kumimoji="0" lang="fr-FR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 de soutien à la participation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pour les parents, en lien avec SOS Petits Princes et ATD Quart Monde</a:t>
            </a: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  <p:pic>
        <p:nvPicPr>
          <p:cNvPr id="5" name="Image 4" descr="Une image contenant texte, capture d’écran, ciel&#10;&#10;Le contenu généré par l’IA peut être incorrect.">
            <a:extLst>
              <a:ext uri="{FF2B5EF4-FFF2-40B4-BE49-F238E27FC236}">
                <a16:creationId xmlns:a16="http://schemas.microsoft.com/office/drawing/2014/main" id="{2EAEA3DB-E5DE-6567-29AE-22626F5C3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02" y="518728"/>
            <a:ext cx="5399495" cy="737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78407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F92F0-F92F-72F1-5BB1-FE62F49F8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6E7A9E9A-FB3D-DF1F-AE89-CC821EBD11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80F647-0CAE-C560-8FCA-742E87C629AD}"/>
              </a:ext>
            </a:extLst>
          </p:cNvPr>
          <p:cNvSpPr/>
          <p:nvPr/>
        </p:nvSpPr>
        <p:spPr>
          <a:xfrm>
            <a:off x="1013122" y="463293"/>
            <a:ext cx="10978556" cy="40010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Création d’un Livret pour soutenir la mentalisation des </a:t>
            </a:r>
            <a:r>
              <a:rPr kumimoji="0" lang="fr-FR" sz="2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référent.e.s</a:t>
            </a:r>
            <a:r>
              <a:rPr lang="fr-FR" sz="2000" dirty="0">
                <a:solidFill>
                  <a:srgbClr val="000000"/>
                </a:solidFill>
              </a:rPr>
              <a:t>/</a:t>
            </a:r>
            <a:r>
              <a:rPr lang="fr-FR" sz="2000" dirty="0" err="1">
                <a:solidFill>
                  <a:srgbClr val="000000"/>
                </a:solidFill>
              </a:rPr>
              <a:t>coordinateur.trice</a:t>
            </a:r>
            <a:r>
              <a:rPr lang="fr-FR" sz="2000" dirty="0">
                <a:solidFill>
                  <a:srgbClr val="000000"/>
                </a:solidFill>
              </a:rPr>
              <a:t> du projet.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7C0532-00E6-1806-C26F-D888D5203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984" y="1433057"/>
            <a:ext cx="5861736" cy="807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44626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E175D-5066-54A1-120B-4B432495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BAF00751-9F3A-8A76-A55A-4CD5A2F84427}"/>
              </a:ext>
            </a:extLst>
          </p:cNvPr>
          <p:cNvSpPr/>
          <p:nvPr/>
        </p:nvSpPr>
        <p:spPr>
          <a:xfrm>
            <a:off x="1377152" y="4222080"/>
            <a:ext cx="10961335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fr-FR" sz="4500" u="sng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ETAYER LES DIMENSIONS ESSENTIELLES</a:t>
            </a: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8F854272-BA85-049B-53DB-E40D12682C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48317302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681E1-1162-794F-712E-CC637F97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16155C00-6A58-6D37-A77C-6218F50C30D0}"/>
              </a:ext>
            </a:extLst>
          </p:cNvPr>
          <p:cNvSpPr/>
          <p:nvPr/>
        </p:nvSpPr>
        <p:spPr>
          <a:xfrm>
            <a:off x="3392393" y="3918694"/>
            <a:ext cx="6740628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fr-FR" sz="4500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1 - CENTRATION SUR LA </a:t>
            </a:r>
          </a:p>
          <a:p>
            <a:pPr lvl="0">
              <a:defRPr sz="1800"/>
            </a:pPr>
            <a:r>
              <a:rPr lang="fr-FR" sz="4500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SENSIBILITE PARENTALE</a:t>
            </a: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6BB6CCF9-395C-465F-45C6-3DDD02A075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90114368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47" y="961845"/>
            <a:ext cx="7912176" cy="14782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71" y="2158879"/>
            <a:ext cx="9036195" cy="71852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57988" y="4405012"/>
            <a:ext cx="6045156" cy="163121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L’utilisation du cahier des</a:t>
            </a:r>
            <a:r>
              <a:rPr kumimoji="0" lang="fr-FR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 parents est facilitée par la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mobilisation de l’outil québécois « Moi comme parent », pour lequel une adaptation au contexte français est portée par le conseil scientifique de l’ODPE, avec le soutien de la DGCS.</a:t>
            </a:r>
            <a:endParaRPr kumimoji="0" lang="fr-FR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Gill Sans"/>
            </a:endParaRPr>
          </a:p>
        </p:txBody>
      </p:sp>
      <p:sp>
        <p:nvSpPr>
          <p:cNvPr id="2" name="Shape 92">
            <a:extLst>
              <a:ext uri="{FF2B5EF4-FFF2-40B4-BE49-F238E27FC236}">
                <a16:creationId xmlns:a16="http://schemas.microsoft.com/office/drawing/2014/main" id="{D632F77D-D228-88C7-CC32-EEBAB2FA629C}"/>
              </a:ext>
            </a:extLst>
          </p:cNvPr>
          <p:cNvSpPr/>
          <p:nvPr/>
        </p:nvSpPr>
        <p:spPr>
          <a:xfrm>
            <a:off x="253895" y="169035"/>
            <a:ext cx="624850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ETAYAGE DE LA SENSIBILITE PARENTALE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</p:spTree>
    <p:extLst>
      <p:ext uri="{BB962C8B-B14F-4D97-AF65-F5344CB8AC3E}">
        <p14:creationId xmlns:p14="http://schemas.microsoft.com/office/powerpoint/2010/main" val="1043327208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E1C4-3BD6-899E-2F78-F060BA18F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D5D62E10-008C-2FCC-3EDB-42AE7F5DA09F}"/>
              </a:ext>
            </a:extLst>
          </p:cNvPr>
          <p:cNvSpPr/>
          <p:nvPr/>
        </p:nvSpPr>
        <p:spPr>
          <a:xfrm>
            <a:off x="397567" y="368951"/>
            <a:ext cx="624850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ETAYAGE DE LA SENSIBILITE PARENTALE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E2243AE2-0278-671C-4FA3-7C46F2C184D1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6811C3EF-560A-B4A9-491C-071E7B2CBE2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CCED66-7939-3639-36DD-85247EDAF50A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3EDFB3-9F87-05ED-FF82-8CCFEDF2A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063" y="1131395"/>
            <a:ext cx="10480673" cy="73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02378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25838-535F-13A9-C829-0A5AF5819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97D8EDE0-3356-9980-D3A3-37A5637094FB}"/>
              </a:ext>
            </a:extLst>
          </p:cNvPr>
          <p:cNvSpPr/>
          <p:nvPr/>
        </p:nvSpPr>
        <p:spPr>
          <a:xfrm>
            <a:off x="2267267" y="163072"/>
            <a:ext cx="8470268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ETAYAGE DE LA SENSIBILITE PARENTALE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PORTER L’ATTENTION SUR LES QUALITES DES ENFANTS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44E90474-2323-7D03-984B-008DB98C1C73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9E8FC477-DA53-4314-206F-F7B123AF15F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1DBAB5-99CF-412F-50BE-ADEDD1F4D48F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61FC341-9DF7-2B8B-4C46-8451109EB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9922"/>
            <a:ext cx="7216731" cy="47911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5E06C0-0897-5B60-6690-5854CF767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421" y="4962221"/>
            <a:ext cx="7141379" cy="477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73707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7D800-26A8-64BB-9F92-47EBB9B59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>
            <a:extLst>
              <a:ext uri="{FF2B5EF4-FFF2-40B4-BE49-F238E27FC236}">
                <a16:creationId xmlns:a16="http://schemas.microsoft.com/office/drawing/2014/main" id="{1BD552E0-CFA0-E77A-D9B3-361DC0225972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32537A-EC3A-0EE0-CD8D-2AC599822624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sp>
        <p:nvSpPr>
          <p:cNvPr id="8" name="Shape 92">
            <a:extLst>
              <a:ext uri="{FF2B5EF4-FFF2-40B4-BE49-F238E27FC236}">
                <a16:creationId xmlns:a16="http://schemas.microsoft.com/office/drawing/2014/main" id="{55DF20F9-800C-510C-59B1-66817A890C69}"/>
              </a:ext>
            </a:extLst>
          </p:cNvPr>
          <p:cNvSpPr/>
          <p:nvPr/>
        </p:nvSpPr>
        <p:spPr>
          <a:xfrm>
            <a:off x="2547792" y="163072"/>
            <a:ext cx="7909217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ETAYAGE DE LA SENSIBILITE PARENTALE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PORTER L’ATTENTION SUR LES PLAISIRS PARTAGES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77FC0C-D636-CE74-330E-F366980E0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97" y="1119746"/>
            <a:ext cx="6158484" cy="4161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8C5EAF-79E6-8D41-C470-E4F16492D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321" y="5464240"/>
            <a:ext cx="6097054" cy="41262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DF048C-E4B0-03AC-F4BA-0EDA2EEF6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97" y="5464240"/>
            <a:ext cx="6158484" cy="41262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4BC682-CB61-7D5E-0434-360886DA9F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399" y="1120803"/>
            <a:ext cx="6278976" cy="41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161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E8D36-7684-9D25-DB81-DDAAD917E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>
            <a:extLst>
              <a:ext uri="{FF2B5EF4-FFF2-40B4-BE49-F238E27FC236}">
                <a16:creationId xmlns:a16="http://schemas.microsoft.com/office/drawing/2014/main" id="{60F10CD9-3182-5CF8-F405-DE97DF225483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F002CB-3B36-D0CB-6F8A-2CC9B9AC35B2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sp>
        <p:nvSpPr>
          <p:cNvPr id="8" name="Shape 92">
            <a:extLst>
              <a:ext uri="{FF2B5EF4-FFF2-40B4-BE49-F238E27FC236}">
                <a16:creationId xmlns:a16="http://schemas.microsoft.com/office/drawing/2014/main" id="{C47F10F1-5907-7B07-830B-4D9F8C6F4E0D}"/>
              </a:ext>
            </a:extLst>
          </p:cNvPr>
          <p:cNvSpPr/>
          <p:nvPr/>
        </p:nvSpPr>
        <p:spPr>
          <a:xfrm>
            <a:off x="2594281" y="163072"/>
            <a:ext cx="781624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ETAYAGE DE LA SENSIBILITE PARENTALE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PORTER L’ATTENTION SUR LES FORCES DU PARENT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D91581-33B3-4D3C-3519-5116438AE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96" y="1035105"/>
            <a:ext cx="6839441" cy="45941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4C1D26-7DC4-6BF2-E217-8C0347342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182" y="5055227"/>
            <a:ext cx="6893022" cy="46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57823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E5A05-AB90-F3B5-7DDF-FB6DD0519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>
            <a:extLst>
              <a:ext uri="{FF2B5EF4-FFF2-40B4-BE49-F238E27FC236}">
                <a16:creationId xmlns:a16="http://schemas.microsoft.com/office/drawing/2014/main" id="{447FCA9F-C7D7-4D61-B324-19FEB0198014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F4DDFE-9DAD-4D4C-732A-357BBEAA93D9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sp>
        <p:nvSpPr>
          <p:cNvPr id="8" name="Shape 92">
            <a:extLst>
              <a:ext uri="{FF2B5EF4-FFF2-40B4-BE49-F238E27FC236}">
                <a16:creationId xmlns:a16="http://schemas.microsoft.com/office/drawing/2014/main" id="{835E779F-229B-DD68-9B1A-EAFB82C9B65E}"/>
              </a:ext>
            </a:extLst>
          </p:cNvPr>
          <p:cNvSpPr/>
          <p:nvPr/>
        </p:nvSpPr>
        <p:spPr>
          <a:xfrm>
            <a:off x="2594281" y="163072"/>
            <a:ext cx="781624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ETAYAGE DE LA SENSIBILITE PARENTALE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PORTER L’ATTENTION SUR LES FORCES DU PARENT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F3B975-38E0-BC3B-1E8C-B0ED82ECA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1" y="1035106"/>
            <a:ext cx="6893360" cy="46227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9A25D1-B8B1-7C3A-0AD8-6688F57BD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407" y="4850868"/>
            <a:ext cx="7311092" cy="490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44646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FBBB8-3BA3-C4B7-ED3B-732DD395C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BDA3ADBC-0BDC-5F94-F90A-ECE6484150FB}"/>
              </a:ext>
            </a:extLst>
          </p:cNvPr>
          <p:cNvSpPr/>
          <p:nvPr/>
        </p:nvSpPr>
        <p:spPr>
          <a:xfrm>
            <a:off x="256501" y="251143"/>
            <a:ext cx="718786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QUALIFICATION DE LA SENSIBILITE PARENTALE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F64F25DB-D606-B753-4E68-11F9237A2164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9D6358-344C-8BA7-DBA0-FC3635F92593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DDFD40-A5C1-4C83-BFB6-2B005D362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28053"/>
            <a:ext cx="9460287" cy="843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32254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89323-BBC3-3992-A629-F0A90B019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CE69F361-C2CD-455C-5A9D-79B0FE2AD3C8}"/>
              </a:ext>
            </a:extLst>
          </p:cNvPr>
          <p:cNvSpPr/>
          <p:nvPr/>
        </p:nvSpPr>
        <p:spPr>
          <a:xfrm>
            <a:off x="256501" y="251143"/>
            <a:ext cx="718786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QUALIFICATION DE LA SENSIBILITE PARENTALE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6374038D-0C9C-AFA3-6E7A-650D9247E72E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FE8528-BD7A-BFE6-BA54-8AED81958B6E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6589D8-D3CB-115A-E7C9-281989EF9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775" y="738456"/>
            <a:ext cx="10001250" cy="877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79974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42453-4CDE-5595-8D01-089292CC6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D351B83F-EEB1-59A0-6484-DC476F4F2731}"/>
              </a:ext>
            </a:extLst>
          </p:cNvPr>
          <p:cNvSpPr/>
          <p:nvPr/>
        </p:nvSpPr>
        <p:spPr>
          <a:xfrm>
            <a:off x="2673455" y="4264943"/>
            <a:ext cx="8178521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2 - CROISEMENT DES MONDES</a:t>
            </a: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C65A9036-31A6-5989-A972-D930B550E4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3558707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8F83EB-2704-AE86-E01C-FCD79A9BC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086" y="1240126"/>
            <a:ext cx="10134628" cy="7689561"/>
          </a:xfrm>
          <a:prstGeom prst="rect">
            <a:avLst/>
          </a:prstGeom>
        </p:spPr>
      </p:pic>
      <p:sp>
        <p:nvSpPr>
          <p:cNvPr id="4" name="Shape 92">
            <a:extLst>
              <a:ext uri="{FF2B5EF4-FFF2-40B4-BE49-F238E27FC236}">
                <a16:creationId xmlns:a16="http://schemas.microsoft.com/office/drawing/2014/main" id="{B0654E5A-C570-60B9-4CA4-E1B152B6D91D}"/>
              </a:ext>
            </a:extLst>
          </p:cNvPr>
          <p:cNvSpPr/>
          <p:nvPr/>
        </p:nvSpPr>
        <p:spPr>
          <a:xfrm>
            <a:off x="292514" y="336869"/>
            <a:ext cx="7564571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ECOUTE DE CE QUI FAIT SENS POUR LES PARENTS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</p:spTree>
    <p:extLst>
      <p:ext uri="{BB962C8B-B14F-4D97-AF65-F5344CB8AC3E}">
        <p14:creationId xmlns:p14="http://schemas.microsoft.com/office/powerpoint/2010/main" val="421530878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F4344-DD6C-1E3A-4F0E-6710F884A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2">
            <a:extLst>
              <a:ext uri="{FF2B5EF4-FFF2-40B4-BE49-F238E27FC236}">
                <a16:creationId xmlns:a16="http://schemas.microsoft.com/office/drawing/2014/main" id="{01CC07FC-609E-2595-1F0F-769906516164}"/>
              </a:ext>
            </a:extLst>
          </p:cNvPr>
          <p:cNvSpPr/>
          <p:nvPr/>
        </p:nvSpPr>
        <p:spPr>
          <a:xfrm>
            <a:off x="425564" y="336869"/>
            <a:ext cx="7298473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ECOUTE DE CE QUI COMPTE POUR LES PARENTS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9D1198-EA6D-DBBC-D0F3-6DA27041A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38" y="824182"/>
            <a:ext cx="8170133" cy="29702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901768-D41E-C6FA-C44D-64FE901AF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329" y="2620294"/>
            <a:ext cx="8170133" cy="698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9379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76F7A66-362E-F62E-4D00-34B366C9A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897073"/>
            <a:ext cx="8000999" cy="8856527"/>
          </a:xfrm>
          <a:prstGeom prst="rect">
            <a:avLst/>
          </a:prstGeom>
        </p:spPr>
      </p:pic>
      <p:sp>
        <p:nvSpPr>
          <p:cNvPr id="4" name="Shape 92">
            <a:extLst>
              <a:ext uri="{FF2B5EF4-FFF2-40B4-BE49-F238E27FC236}">
                <a16:creationId xmlns:a16="http://schemas.microsoft.com/office/drawing/2014/main" id="{69E131D4-ED43-D148-EA0A-848C58878120}"/>
              </a:ext>
            </a:extLst>
          </p:cNvPr>
          <p:cNvSpPr/>
          <p:nvPr/>
        </p:nvSpPr>
        <p:spPr>
          <a:xfrm>
            <a:off x="430375" y="336869"/>
            <a:ext cx="728885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ECOUTE DE CE QUI COMPTE POUR LES ENFANTS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</p:spTree>
    <p:extLst>
      <p:ext uri="{BB962C8B-B14F-4D97-AF65-F5344CB8AC3E}">
        <p14:creationId xmlns:p14="http://schemas.microsoft.com/office/powerpoint/2010/main" val="170138729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DE133-A9D9-AECA-87B0-BFF983F3C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C92868DC-DCCB-3EF1-8BE5-F692DAD7A50F}"/>
              </a:ext>
            </a:extLst>
          </p:cNvPr>
          <p:cNvSpPr/>
          <p:nvPr/>
        </p:nvSpPr>
        <p:spPr>
          <a:xfrm>
            <a:off x="339083" y="322582"/>
            <a:ext cx="10243190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TRANFERT DE CONNAISSANCES SUR LES BESOINS FONDAMENTAUX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64A7E6E4-197F-B694-239E-EBCEE31F3FAA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A3376A-E4DF-30B7-839E-AE65862F6647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91C25B-0F94-48B8-B4A2-38580FC08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152" y="959177"/>
            <a:ext cx="9614036" cy="935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54700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B4A94-C107-FC6C-29FA-F643EC3A8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FA92253F-D90E-025B-30B6-17A9B113B4BD}"/>
              </a:ext>
            </a:extLst>
          </p:cNvPr>
          <p:cNvSpPr/>
          <p:nvPr/>
        </p:nvSpPr>
        <p:spPr>
          <a:xfrm>
            <a:off x="2264595" y="3904407"/>
            <a:ext cx="9510617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3 - CO-QUALIFICATION DU DANGER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OU DU RISQUE DE DANGER</a:t>
            </a: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6A2991A2-DCC3-CE8B-6558-A07DB86C49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59700514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8126D-8F35-2933-05BC-B6EDFAE3C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79BE153D-784B-4785-65E3-FF6B7775178E}"/>
              </a:ext>
            </a:extLst>
          </p:cNvPr>
          <p:cNvSpPr/>
          <p:nvPr/>
        </p:nvSpPr>
        <p:spPr>
          <a:xfrm>
            <a:off x="217644" y="179816"/>
            <a:ext cx="11123238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QUALIFICATION PARTAGEE DES FACTEURS DE RISQUE ET DE PROTECTION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B797BBA4-B472-F971-D6AA-33599CFA9101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16156F-4C88-CE5D-1DB4-3858705BE852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9702E3-FE61-256E-F15A-2D791AB0E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1" y="1084508"/>
            <a:ext cx="11828477" cy="848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27367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562DF-6297-18B2-2C7F-B452EA4DD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C380D8ED-958C-7699-9251-C777DBA2F3A8}"/>
              </a:ext>
            </a:extLst>
          </p:cNvPr>
          <p:cNvSpPr/>
          <p:nvPr/>
        </p:nvSpPr>
        <p:spPr>
          <a:xfrm>
            <a:off x="217644" y="179816"/>
            <a:ext cx="11123238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QUALIFICATION PARTAGEE DES FACTEURS DE RISQUE ET DE PROTECTION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BA643D36-3F62-7BAE-AC95-E250CB2EF19E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3F9EF-9283-36F2-644D-18DFB2E7F4A1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5E07A1-8E1A-A430-78AB-A72033366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22" y="829008"/>
            <a:ext cx="12355356" cy="857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99807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FEEA5-A6FF-1A3C-50F9-BEFF2BFC0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415900C0-DE3E-1760-34DF-B65D86AF8181}"/>
              </a:ext>
            </a:extLst>
          </p:cNvPr>
          <p:cNvSpPr/>
          <p:nvPr/>
        </p:nvSpPr>
        <p:spPr>
          <a:xfrm>
            <a:off x="305496" y="179816"/>
            <a:ext cx="47753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CLARIFICATION DES ATTENTES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415CE3FB-9743-002B-07A9-B0DC77EE2EC4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62CC1-34D5-E74A-D4E1-A17583AC9123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D53C21-171C-B7C7-21C7-8909C36AE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263" y="798003"/>
            <a:ext cx="6772274" cy="877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22254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476FC-C0BB-39CF-DA24-4DAB8754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307DBB5A-7A97-BACA-EBCD-BBA3F06548A2}"/>
              </a:ext>
            </a:extLst>
          </p:cNvPr>
          <p:cNvSpPr/>
          <p:nvPr/>
        </p:nvSpPr>
        <p:spPr>
          <a:xfrm>
            <a:off x="1516797" y="3904407"/>
            <a:ext cx="11006218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4 – RENFORCEMENT DES LIENS SOCIAUX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fr-FR" sz="4500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D’ATTACHEMENT</a:t>
            </a:r>
            <a:endParaRPr kumimoji="0" lang="fr-FR" sz="4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6CEAE708-BD63-076B-CA7A-E3C0D6644D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58639961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0D031-BE4A-6181-CECF-EABFAE33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89FD9460-9837-076A-0EF5-1D52F0EB4806}"/>
              </a:ext>
            </a:extLst>
          </p:cNvPr>
          <p:cNvSpPr/>
          <p:nvPr/>
        </p:nvSpPr>
        <p:spPr>
          <a:xfrm>
            <a:off x="389500" y="328365"/>
            <a:ext cx="7264809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LIENS SOCIAUX D’ATTACHEMENT DES ENFANTS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FD32C1C0-FB29-A1CD-D211-CA428BAF01A4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0F7A09-E568-3DE9-8618-2EF610F878B4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EA7708-6117-25D2-2C5F-CADD553F6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338" y="951971"/>
            <a:ext cx="8706123" cy="86326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3DBAA9-F371-1E08-9B56-8F02FB3C9057}"/>
              </a:ext>
            </a:extLst>
          </p:cNvPr>
          <p:cNvSpPr txBox="1"/>
          <p:nvPr/>
        </p:nvSpPr>
        <p:spPr>
          <a:xfrm rot="-5400000">
            <a:off x="6398859" y="5063089"/>
            <a:ext cx="12432882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Gill Sans"/>
              </a:rPr>
              <a:t>Sociogramme du LEPPI – graphisme : Elodie ALGRAIN</a:t>
            </a:r>
          </a:p>
        </p:txBody>
      </p:sp>
    </p:spTree>
    <p:extLst>
      <p:ext uri="{BB962C8B-B14F-4D97-AF65-F5344CB8AC3E}">
        <p14:creationId xmlns:p14="http://schemas.microsoft.com/office/powerpoint/2010/main" val="1711686170"/>
      </p:ext>
    </p:extLst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DB84-B3A7-07B5-05D4-E4D0774E3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AE055775-1353-10CC-B735-5F615AD5E3AC}"/>
              </a:ext>
            </a:extLst>
          </p:cNvPr>
          <p:cNvSpPr/>
          <p:nvPr/>
        </p:nvSpPr>
        <p:spPr>
          <a:xfrm>
            <a:off x="389500" y="328365"/>
            <a:ext cx="7264809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LIENS SOCIAUX D’ATTACHEMENT DES ENFANTS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6E9AF8DA-1B4A-9B9D-2DDA-61B514050204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EDDD78-07EB-C43D-0A49-298819D7F33B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EAF623-4A18-AA3F-ED6D-B7A21595D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1263600"/>
            <a:ext cx="8515350" cy="835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07076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8DA71-FBC7-14D3-BCC1-4018A9929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12FBF39F-63BD-615F-F465-BADE4ECF89F6}"/>
              </a:ext>
            </a:extLst>
          </p:cNvPr>
          <p:cNvSpPr/>
          <p:nvPr/>
        </p:nvSpPr>
        <p:spPr>
          <a:xfrm>
            <a:off x="1815586" y="3529583"/>
            <a:ext cx="10084492" cy="2180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LE CAHIER DE SUIVI DU REFERENT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VIENT SOUTENIR LA MENTALISATION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fr-FR" sz="4500" u="sng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COTE PROFESSIONNEL</a:t>
            </a:r>
            <a:endParaRPr kumimoji="0" lang="fr-FR" sz="45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D630D190-5FC0-0BFA-A01A-0DFFAE3007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46463420"/>
      </p:ext>
    </p:extLst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16061-31C6-0D4B-DA7E-279891C7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0BEF700B-AE22-30CB-DD6D-26EB3AE169BD}"/>
              </a:ext>
            </a:extLst>
          </p:cNvPr>
          <p:cNvSpPr/>
          <p:nvPr/>
        </p:nvSpPr>
        <p:spPr>
          <a:xfrm>
            <a:off x="221262" y="383110"/>
            <a:ext cx="10478831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sym typeface="Roboto Bold"/>
              </a:rPr>
              <a:t>8 PAGES POUR AIDER LES COORDINATEURS DU PPE A FAIRE LE POINT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BF95DE23-7F49-20A1-2806-E7BEA8CBF987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891261AD-1AE3-BA17-B5E0-804B6B9F4D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F53E6A-868E-2CEA-2805-6401520B3037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9B27B9-ACF6-69FF-39C6-22D4591DF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6768" y="1656300"/>
            <a:ext cx="13478336" cy="648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07780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19F7-5D2F-F1DC-70A1-4EF1F38C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FC1EFD44-67A1-BD79-040F-198B5423BF2B}"/>
              </a:ext>
            </a:extLst>
          </p:cNvPr>
          <p:cNvSpPr/>
          <p:nvPr/>
        </p:nvSpPr>
        <p:spPr>
          <a:xfrm>
            <a:off x="373014" y="424607"/>
            <a:ext cx="7660752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DETERMINANTS DU FONCTIONNEMENT PARENTAL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21409025-1670-F28C-64E1-E3D70B0C2685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6665B823-AE65-C45E-53F2-FE87FACC02B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6A952B-4EC9-83B0-9E69-BF61AB555752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340E48-4FCE-3C57-3162-F3F9EA4CD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4" y="1797164"/>
            <a:ext cx="12621660" cy="648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46956"/>
      </p:ext>
    </p:extLst>
  </p:cSld>
  <p:clrMapOvr>
    <a:masterClrMapping/>
  </p:clrMapOvr>
  <p:transition spd="slow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7D7E-4018-1155-4A5C-70309DAFB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3075A035-CAC6-5CF5-3B66-B5E6554DE27E}"/>
              </a:ext>
            </a:extLst>
          </p:cNvPr>
          <p:cNvSpPr/>
          <p:nvPr/>
        </p:nvSpPr>
        <p:spPr>
          <a:xfrm>
            <a:off x="373014" y="424607"/>
            <a:ext cx="7660752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DETERMINANTS DU FONCTIONNEMENT PARENTAL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AF2BEA72-11C2-01C0-85B9-8F8DF0F2E1AC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849B338F-50A7-4EEE-F2CB-D0B2EA1AC9F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3F588B-5F62-5BEB-7D71-EF143C3205E9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DB917D-4D40-9304-D58E-22ACBA32C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21" y="1138577"/>
            <a:ext cx="11444287" cy="747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97769"/>
      </p:ext>
    </p:extLst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2F2D5-F84E-BA01-B6F2-06E1CEC8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E623137E-6119-A0F0-69E2-A1BEA4E7CE56}"/>
              </a:ext>
            </a:extLst>
          </p:cNvPr>
          <p:cNvSpPr/>
          <p:nvPr/>
        </p:nvSpPr>
        <p:spPr>
          <a:xfrm>
            <a:off x="292801" y="392159"/>
            <a:ext cx="7506863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PRECISER LES ENJEUX LIES AUX COMPETENCES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DACA528F-B4FE-B70D-FE35-60BDFFC55B6E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DFDB6A55-51E1-6B4C-3B06-12EA8BE88B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60D761-2FC0-F434-B901-C563DFFCE881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7C433D-D8C9-CCE6-CA50-B8FF82294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18" y="1399335"/>
            <a:ext cx="11846990" cy="808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76063"/>
      </p:ext>
    </p:extLst>
  </p:cSld>
  <p:clrMapOvr>
    <a:masterClrMapping/>
  </p:clrMapOvr>
  <p:transition spd="slow"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5CCD4-8EEE-42F7-03EC-22E9DD01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>
            <a:extLst>
              <a:ext uri="{FF2B5EF4-FFF2-40B4-BE49-F238E27FC236}">
                <a16:creationId xmlns:a16="http://schemas.microsoft.com/office/drawing/2014/main" id="{BE8E922E-EE69-C2AA-0550-30C1A6270E8A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579AAA9D-1563-5D7D-917D-05A2372BB5F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8B1E17-6FB8-31DF-A313-43B972A9878B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4E39A9-EC37-FFA5-22B1-CF313A09F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3" y="1398173"/>
            <a:ext cx="12683494" cy="7002069"/>
          </a:xfrm>
          <a:prstGeom prst="rect">
            <a:avLst/>
          </a:prstGeom>
        </p:spPr>
      </p:pic>
      <p:sp>
        <p:nvSpPr>
          <p:cNvPr id="2" name="Shape 92">
            <a:extLst>
              <a:ext uri="{FF2B5EF4-FFF2-40B4-BE49-F238E27FC236}">
                <a16:creationId xmlns:a16="http://schemas.microsoft.com/office/drawing/2014/main" id="{E0A590B8-FDC1-331E-BE0E-E881DEAAFB5D}"/>
              </a:ext>
            </a:extLst>
          </p:cNvPr>
          <p:cNvSpPr/>
          <p:nvPr/>
        </p:nvSpPr>
        <p:spPr>
          <a:xfrm>
            <a:off x="160653" y="368639"/>
            <a:ext cx="6989094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INTERROGER LA PROTECTION PAR LE STATUT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  <p:extLst>
      <p:ext uri="{BB962C8B-B14F-4D97-AF65-F5344CB8AC3E}">
        <p14:creationId xmlns:p14="http://schemas.microsoft.com/office/powerpoint/2010/main" val="659104686"/>
      </p:ext>
    </p:extLst>
  </p:cSld>
  <p:clrMapOvr>
    <a:masterClrMapping/>
  </p:clrMapOvr>
  <p:transition spd="slow"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3C5E8-3E6D-CDE5-A1BD-86DDE3DE9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FC40A9BC-140A-9776-2A8A-36A4BCB538E4}"/>
              </a:ext>
            </a:extLst>
          </p:cNvPr>
          <p:cNvSpPr/>
          <p:nvPr/>
        </p:nvSpPr>
        <p:spPr>
          <a:xfrm>
            <a:off x="160653" y="368639"/>
            <a:ext cx="6989094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INTERROGER LA PROTECTION PAR LE STATUT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0300D18C-7B57-5945-25AC-399CA9EA767E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68F60EF9-320D-778D-C72B-BDC1B4B01D4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26DB2D-21A9-D2D3-D952-717F1AAB1B0D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341B4A-46D0-60CE-0838-E19A8E96A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6" y="1871663"/>
            <a:ext cx="12899754" cy="605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87436"/>
      </p:ext>
    </p:extLst>
  </p:cSld>
  <p:clrMapOvr>
    <a:masterClrMapping/>
  </p:clrMapOvr>
  <p:transition spd="slow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9AA3-F9F5-FC8F-A538-70581CE74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>
            <a:extLst>
              <a:ext uri="{FF2B5EF4-FFF2-40B4-BE49-F238E27FC236}">
                <a16:creationId xmlns:a16="http://schemas.microsoft.com/office/drawing/2014/main" id="{B1870902-5F21-C358-6930-17B8F1BE09E1}"/>
              </a:ext>
            </a:extLst>
          </p:cNvPr>
          <p:cNvSpPr/>
          <p:nvPr/>
        </p:nvSpPr>
        <p:spPr>
          <a:xfrm>
            <a:off x="578524" y="261646"/>
            <a:ext cx="1148391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175D7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DIFFERENCIER LES SITUATIONS : PROJET DE RETOUR OU DE CO-EDUCATION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2500" b="0" i="0" u="none" strike="noStrike" kern="0" cap="none" spc="0" normalizeH="0" baseline="0" noProof="0" dirty="0">
                <a:ln>
                  <a:noFill/>
                </a:ln>
                <a:solidFill>
                  <a:srgbClr val="175D7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vs PROTECTION PAR LE STATUT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175D79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3" name="Shape 93">
            <a:extLst>
              <a:ext uri="{FF2B5EF4-FFF2-40B4-BE49-F238E27FC236}">
                <a16:creationId xmlns:a16="http://schemas.microsoft.com/office/drawing/2014/main" id="{BA9B07E5-037E-3B59-96B1-89413105618F}"/>
              </a:ext>
            </a:extLst>
          </p:cNvPr>
          <p:cNvSpPr/>
          <p:nvPr/>
        </p:nvSpPr>
        <p:spPr>
          <a:xfrm>
            <a:off x="716692" y="4899208"/>
            <a:ext cx="1120757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139FC6"/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Regular"/>
              <a:ea typeface="Roboto Regular"/>
              <a:cs typeface="Roboto Regular"/>
              <a:sym typeface="Roboto Regular"/>
            </a:endParaRPr>
          </a:p>
        </p:txBody>
      </p:sp>
      <p:pic>
        <p:nvPicPr>
          <p:cNvPr id="94" name="LeDeptEstLà-NOIR.png">
            <a:extLst>
              <a:ext uri="{FF2B5EF4-FFF2-40B4-BE49-F238E27FC236}">
                <a16:creationId xmlns:a16="http://schemas.microsoft.com/office/drawing/2014/main" id="{350CCB7E-932C-4883-0493-94EA081F53C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14846" y="8775751"/>
            <a:ext cx="3114874" cy="1913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CF8A00-90A7-2550-EA12-0AAF0BB02D7B}"/>
              </a:ext>
            </a:extLst>
          </p:cNvPr>
          <p:cNvSpPr/>
          <p:nvPr/>
        </p:nvSpPr>
        <p:spPr>
          <a:xfrm>
            <a:off x="4418957" y="7018783"/>
            <a:ext cx="2083443" cy="73033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+mj-ea"/>
              <a:cs typeface="+mj-cs"/>
              <a:sym typeface="Gill San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004F09-F9E0-1B9B-C0E7-A521D1512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4" y="1526618"/>
            <a:ext cx="10015536" cy="697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24715"/>
      </p:ext>
    </p:extLst>
  </p:cSld>
  <p:clrMapOvr>
    <a:masterClrMapping/>
  </p:clrMapOvr>
  <p:transition spd="slow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41A1C-2367-9131-A543-0D0E802A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5A2A307C-0009-FCDD-781D-8B8D958C2C5A}"/>
              </a:ext>
            </a:extLst>
          </p:cNvPr>
          <p:cNvSpPr/>
          <p:nvPr/>
        </p:nvSpPr>
        <p:spPr>
          <a:xfrm>
            <a:off x="2237902" y="4081711"/>
            <a:ext cx="9230091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fr-FR" sz="4500" u="sng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ILLUSTRATION : MATHIAS, 10 ANS</a:t>
            </a:r>
            <a:endParaRPr sz="4500" u="sng" dirty="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EF3FD2D9-5F35-4F71-EF74-7C4044E813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63154095"/>
      </p:ext>
    </p:extLst>
  </p:cSld>
  <p:clrMapOvr>
    <a:masterClrMapping/>
  </p:clrMapOvr>
  <p:transition spd="slow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12C794-877A-9E14-7265-329295CE6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2" y="227828"/>
            <a:ext cx="10829924" cy="929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6800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A2466-EDBB-FE07-1309-3AC4805D3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8B986A-B632-7D8B-0780-4D56EDCDA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287" y="533705"/>
            <a:ext cx="10944225" cy="921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24774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F98EB-26DE-86AD-D9B2-12EBD3AA8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1188DAD-7CC9-A281-1A37-862C0CAAA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3" y="923790"/>
            <a:ext cx="12847637" cy="800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7989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1457E3-1051-83C1-955E-2350634BB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40" y="857250"/>
            <a:ext cx="12900060" cy="810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4837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EAC3AB-53C7-C154-AD27-53E90F91F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8" y="1006283"/>
            <a:ext cx="12876212" cy="781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65099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4A01-017E-B447-5548-33D6F5993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E129B2D8-593F-03CA-304E-7726D1CDC5F2}"/>
              </a:ext>
            </a:extLst>
          </p:cNvPr>
          <p:cNvSpPr/>
          <p:nvPr/>
        </p:nvSpPr>
        <p:spPr>
          <a:xfrm>
            <a:off x="2769298" y="4081711"/>
            <a:ext cx="8167300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fr-FR" sz="45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Medium"/>
                <a:ea typeface="Roboto Medium"/>
                <a:cs typeface="Roboto Medium"/>
                <a:sym typeface="Roboto Medium"/>
              </a:rPr>
              <a:t>ILLUSTRATION : FELIX, 16 ANS</a:t>
            </a:r>
            <a:endParaRPr kumimoji="0" sz="45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90" name="LeDeptEstLà-BLANC.png">
            <a:extLst>
              <a:ext uri="{FF2B5EF4-FFF2-40B4-BE49-F238E27FC236}">
                <a16:creationId xmlns:a16="http://schemas.microsoft.com/office/drawing/2014/main" id="{D2FF3D88-14CC-771C-F9EE-D1B0C7FD69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9139654"/>
      </p:ext>
    </p:extLst>
  </p:cSld>
  <p:clrMapOvr>
    <a:masterClrMapping/>
  </p:clrMapOvr>
  <p:transition spd="slow"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51DB56-455D-CE5F-DFEB-BA94CB501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36680"/>
            <a:ext cx="10872787" cy="971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21914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9474E7-C1EC-8B85-A4E5-35F939AA8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4" y="0"/>
            <a:ext cx="7586663" cy="963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13544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92A41DD-CCFC-4D97-2DC3-46AB28751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4" y="757906"/>
            <a:ext cx="12861925" cy="833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98312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DFBFCA-720C-A985-50DF-099CCF218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0" y="642938"/>
            <a:ext cx="12550620" cy="850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15440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EF5BB-A3B8-B71E-1061-8626B079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DJI_0132 BD.jpg">
            <a:extLst>
              <a:ext uri="{FF2B5EF4-FFF2-40B4-BE49-F238E27FC236}">
                <a16:creationId xmlns:a16="http://schemas.microsoft.com/office/drawing/2014/main" id="{6A237C00-4DCF-9627-AF39-89DCD80297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2453614" y="0"/>
            <a:ext cx="17339735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LeDeptEstLà-BLANC.png">
            <a:extLst>
              <a:ext uri="{FF2B5EF4-FFF2-40B4-BE49-F238E27FC236}">
                <a16:creationId xmlns:a16="http://schemas.microsoft.com/office/drawing/2014/main" id="{4A23C68F-48FE-0694-A467-74508689E1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64493" y="8787844"/>
            <a:ext cx="3081316" cy="1893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29375724"/>
      </p:ext>
    </p:extLst>
  </p:cSld>
  <p:clrMapOvr>
    <a:masterClrMapping/>
  </p:clrMapOvr>
  <p:transition spd="slow"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831AB-E25B-BB88-64F2-7C91AEBAA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>
            <a:extLst>
              <a:ext uri="{FF2B5EF4-FFF2-40B4-BE49-F238E27FC236}">
                <a16:creationId xmlns:a16="http://schemas.microsoft.com/office/drawing/2014/main" id="{C3196019-D79F-5FCA-06CB-19A56276BF0F}"/>
              </a:ext>
            </a:extLst>
          </p:cNvPr>
          <p:cNvSpPr/>
          <p:nvPr/>
        </p:nvSpPr>
        <p:spPr>
          <a:xfrm>
            <a:off x="4433728" y="4517727"/>
            <a:ext cx="413735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fr-FR" sz="2000" dirty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Novembre 2025</a:t>
            </a:r>
            <a:endParaRPr sz="2000" dirty="0">
              <a:solidFill>
                <a:srgbClr val="FFFFFF"/>
              </a:solidFill>
              <a:latin typeface="Roboto Regular"/>
              <a:ea typeface="Roboto Regular"/>
              <a:cs typeface="Roboto Regular"/>
              <a:sym typeface="Roboto Regular"/>
            </a:endParaRPr>
          </a:p>
          <a:p>
            <a:pPr lvl="0">
              <a:defRPr sz="1800"/>
            </a:pPr>
            <a:r>
              <a:rPr sz="2000" dirty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Contact : </a:t>
            </a:r>
            <a:r>
              <a:rPr lang="fr-FR" sz="2000" u="sng" dirty="0" err="1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  <a:hlinkClick r:id="rId2"/>
              </a:rPr>
              <a:t>caroline.dubreil</a:t>
            </a:r>
            <a:r>
              <a:rPr sz="2000" u="sng" dirty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  <a:hlinkClick r:id="rId2"/>
              </a:rPr>
              <a:t>@lenord.fr</a:t>
            </a:r>
          </a:p>
        </p:txBody>
      </p:sp>
      <p:pic>
        <p:nvPicPr>
          <p:cNvPr id="106" name="logoNord.png">
            <a:extLst>
              <a:ext uri="{FF2B5EF4-FFF2-40B4-BE49-F238E27FC236}">
                <a16:creationId xmlns:a16="http://schemas.microsoft.com/office/drawing/2014/main" id="{B8B09079-D4B4-0401-403A-F63E38BE9A1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95106" y="7761783"/>
            <a:ext cx="2414438" cy="9798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25099473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00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00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bevel/>
        </a:ln>
        <a:effectLst>
          <a:outerShdw blurRad="38100" dist="19999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14918</TotalTime>
  <Words>643</Words>
  <Application>Microsoft Office PowerPoint</Application>
  <PresentationFormat>Personnalisé</PresentationFormat>
  <Paragraphs>136</Paragraphs>
  <Slides>53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63" baseType="lpstr">
      <vt:lpstr>Arial</vt:lpstr>
      <vt:lpstr>Calibri</vt:lpstr>
      <vt:lpstr>Gill Sans</vt:lpstr>
      <vt:lpstr>Helvetica Light</vt:lpstr>
      <vt:lpstr>Helvetica Neue Light</vt:lpstr>
      <vt:lpstr>Lucida Grande</vt:lpstr>
      <vt:lpstr>Roboto Bold</vt:lpstr>
      <vt:lpstr>Roboto Medium</vt:lpstr>
      <vt:lpstr>Roboto Regular</vt:lpstr>
      <vt:lpstr>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GUENNADI Magda</dc:creator>
  <cp:lastModifiedBy>DUBREIL Caroline</cp:lastModifiedBy>
  <cp:revision>220</cp:revision>
  <dcterms:modified xsi:type="dcterms:W3CDTF">2025-12-08T16:52:14Z</dcterms:modified>
</cp:coreProperties>
</file>